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9" r:id="rId1"/>
  </p:sldMasterIdLst>
  <p:notesMasterIdLst>
    <p:notesMasterId r:id="rId4"/>
  </p:notesMasterIdLst>
  <p:handoutMasterIdLst>
    <p:handoutMasterId r:id="rId5"/>
  </p:handoutMasterIdLst>
  <p:sldIdLst>
    <p:sldId id="1496" r:id="rId2"/>
    <p:sldId id="517" r:id="rId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28" userDrawn="1">
          <p15:clr>
            <a:srgbClr val="A4A3A4"/>
          </p15:clr>
        </p15:guide>
        <p15:guide id="2" pos="624" userDrawn="1">
          <p15:clr>
            <a:srgbClr val="A4A3A4"/>
          </p15:clr>
        </p15:guide>
        <p15:guide id="3" orient="horz" pos="3192" userDrawn="1">
          <p15:clr>
            <a:srgbClr val="A4A3A4"/>
          </p15:clr>
        </p15:guide>
        <p15:guide id="4" orient="horz" pos="3912" userDrawn="1">
          <p15:clr>
            <a:srgbClr val="A4A3A4"/>
          </p15:clr>
        </p15:guide>
        <p15:guide id="5" orient="horz" pos="2448" userDrawn="1">
          <p15:clr>
            <a:srgbClr val="A4A3A4"/>
          </p15:clr>
        </p15:guide>
        <p15:guide id="6" orient="horz" pos="984" userDrawn="1">
          <p15:clr>
            <a:srgbClr val="A4A3A4"/>
          </p15:clr>
        </p15:guide>
        <p15:guide id="7" orient="horz" pos="1128" userDrawn="1">
          <p15:clr>
            <a:srgbClr val="A4A3A4"/>
          </p15:clr>
        </p15:guide>
        <p15:guide id="8" orient="horz" pos="1872" userDrawn="1">
          <p15:clr>
            <a:srgbClr val="A4A3A4"/>
          </p15:clr>
        </p15:guide>
        <p15:guide id="9" orient="horz" pos="2592" userDrawn="1">
          <p15:clr>
            <a:srgbClr val="A4A3A4"/>
          </p15:clr>
        </p15:guide>
        <p15:guide id="10" orient="horz" pos="3336" userDrawn="1">
          <p15:clr>
            <a:srgbClr val="A4A3A4"/>
          </p15:clr>
        </p15:guide>
        <p15:guide id="11" pos="744" userDrawn="1">
          <p15:clr>
            <a:srgbClr val="A4A3A4"/>
          </p15:clr>
        </p15:guide>
        <p15:guide id="12" pos="4776" userDrawn="1">
          <p15:clr>
            <a:srgbClr val="A4A3A4"/>
          </p15:clr>
        </p15:guide>
        <p15:guide id="13" orient="horz" pos="2352" userDrawn="1">
          <p15:clr>
            <a:srgbClr val="A4A3A4"/>
          </p15:clr>
        </p15:guide>
        <p15:guide id="14" pos="792" userDrawn="1">
          <p15:clr>
            <a:srgbClr val="A4A3A4"/>
          </p15:clr>
        </p15:guide>
        <p15:guide id="15" orient="horz" pos="1632" userDrawn="1">
          <p15:clr>
            <a:srgbClr val="A4A3A4"/>
          </p15:clr>
        </p15:guide>
        <p15:guide id="16" orient="horz" pos="3096" userDrawn="1">
          <p15:clr>
            <a:srgbClr val="A4A3A4"/>
          </p15:clr>
        </p15:guide>
        <p15:guide id="17" orient="horz" pos="2112" userDrawn="1">
          <p15:clr>
            <a:srgbClr val="A4A3A4"/>
          </p15:clr>
        </p15:guide>
        <p15:guide id="18" orient="horz" pos="1368" userDrawn="1">
          <p15:clr>
            <a:srgbClr val="A4A3A4"/>
          </p15:clr>
        </p15:guide>
        <p15:guide id="19" orient="horz" pos="3576" userDrawn="1">
          <p15:clr>
            <a:srgbClr val="A4A3A4"/>
          </p15:clr>
        </p15:guide>
        <p15:guide id="20" orient="horz" pos="3792" userDrawn="1">
          <p15:clr>
            <a:srgbClr val="A4A3A4"/>
          </p15:clr>
        </p15:guide>
        <p15:guide id="21" orient="horz" pos="283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m Matthews" initials="TM" lastIdx="1" clrIdx="0">
    <p:extLst>
      <p:ext uri="{19B8F6BF-5375-455C-9EA6-DF929625EA0E}">
        <p15:presenceInfo xmlns:p15="http://schemas.microsoft.com/office/powerpoint/2012/main" userId="S::tim.matthews@exabeam.com::45fbe39e-044b-43ca-bb17-b4c4e399deec" providerId="AD"/>
      </p:ext>
    </p:extLst>
  </p:cmAuthor>
  <p:cmAuthor id="2" name="Chic FVC" initials="H" lastIdx="2" clrIdx="1">
    <p:extLst>
      <p:ext uri="{19B8F6BF-5375-455C-9EA6-DF929625EA0E}">
        <p15:presenceInfo xmlns:p15="http://schemas.microsoft.com/office/powerpoint/2012/main" userId="Chic FV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6473"/>
    <a:srgbClr val="47B1D5"/>
    <a:srgbClr val="49C1D5"/>
    <a:srgbClr val="58C3D5"/>
    <a:srgbClr val="66E2F5"/>
    <a:srgbClr val="72B8F5"/>
    <a:srgbClr val="B0EAF5"/>
    <a:srgbClr val="F9B513"/>
    <a:srgbClr val="E96209"/>
    <a:srgbClr val="4A07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4" autoAdjust="0"/>
    <p:restoredTop sz="95775" autoAdjust="0"/>
  </p:normalViewPr>
  <p:slideViewPr>
    <p:cSldViewPr snapToGrid="0">
      <p:cViewPr varScale="1">
        <p:scale>
          <a:sx n="105" d="100"/>
          <a:sy n="105" d="100"/>
        </p:scale>
        <p:origin x="1400" y="200"/>
      </p:cViewPr>
      <p:guideLst>
        <p:guide orient="horz" pos="1728"/>
        <p:guide pos="624"/>
        <p:guide orient="horz" pos="3192"/>
        <p:guide orient="horz" pos="3912"/>
        <p:guide orient="horz" pos="2448"/>
        <p:guide orient="horz" pos="984"/>
        <p:guide orient="horz" pos="1128"/>
        <p:guide orient="horz" pos="1872"/>
        <p:guide orient="horz" pos="2592"/>
        <p:guide orient="horz" pos="3336"/>
        <p:guide pos="744"/>
        <p:guide pos="4776"/>
        <p:guide orient="horz" pos="2352"/>
        <p:guide pos="792"/>
        <p:guide orient="horz" pos="1632"/>
        <p:guide orient="horz" pos="3096"/>
        <p:guide orient="horz" pos="2112"/>
        <p:guide orient="horz" pos="1368"/>
        <p:guide orient="horz" pos="3576"/>
        <p:guide orient="horz" pos="3792"/>
        <p:guide orient="horz" pos="2832"/>
      </p:guideLst>
    </p:cSldViewPr>
  </p:slideViewPr>
  <p:outlineViewPr>
    <p:cViewPr>
      <p:scale>
        <a:sx n="33" d="100"/>
        <a:sy n="33" d="100"/>
      </p:scale>
      <p:origin x="0" y="-194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297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297D2BB-54D5-4DED-99A5-16FEF3F6EB8B}" type="datetimeFigureOut">
              <a:rPr lang="en-US" sz="1000" smtClean="0">
                <a:latin typeface="Calibri" panose="020F0502020204030204" pitchFamily="34" charset="0"/>
              </a:rPr>
              <a:t>7/16/20</a:t>
            </a:fld>
            <a:endParaRPr lang="en-US" sz="1000" dirty="0">
              <a:latin typeface="Calibri" panose="020F0502020204030204" pitchFamily="34" charset="0"/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404203" y="8751921"/>
            <a:ext cx="5103066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900"/>
            </a:lvl1pPr>
          </a:lstStyle>
          <a:p>
            <a:r>
              <a:rPr lang="en-US">
                <a:latin typeface="Calibri" panose="020F0502020204030204" pitchFamily="34" charset="0"/>
              </a:rPr>
              <a:t>Copyright © 2020 Exabeam, Inc. All Rights Reserved. CONFIDENTIAL.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0" y="8751921"/>
            <a:ext cx="389949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900"/>
            </a:lvl1pPr>
          </a:lstStyle>
          <a:p>
            <a:fld id="{B97EFF7B-608F-4883-A3FB-C85EEF023762}" type="slidenum">
              <a:rPr lang="en-US" smtClean="0">
                <a:latin typeface="Calibri" panose="020F0502020204030204" pitchFamily="34" charset="0"/>
              </a:rPr>
              <a:pPr/>
              <a:t>‹#›</a:t>
            </a:fld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7718" y="8964483"/>
            <a:ext cx="1226157" cy="281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3290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747265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000" b="1"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47264" y="0"/>
            <a:ext cx="1261513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900">
                <a:latin typeface="Calibri" panose="020F0502020204030204" pitchFamily="34" charset="0"/>
              </a:defRPr>
            </a:lvl1pPr>
          </a:lstStyle>
          <a:p>
            <a:fld id="{59B5859C-BD52-447A-9BE3-44467D2C46E9}" type="datetimeFigureOut">
              <a:rPr lang="en-US" smtClean="0"/>
              <a:pPr/>
              <a:t>7/16/20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658813"/>
            <a:ext cx="6154737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42096" y="4321570"/>
            <a:ext cx="6176732" cy="434669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04203" y="8829967"/>
            <a:ext cx="5103066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900">
                <a:latin typeface="Calibri" panose="020F0502020204030204" pitchFamily="34" charset="0"/>
              </a:defRPr>
            </a:lvl1pPr>
          </a:lstStyle>
          <a:p>
            <a:r>
              <a:rPr lang="en-US"/>
              <a:t>Copyright © 2020 Exabeam, Inc. All Rights Reserved. CONFIDENTIAL.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0" y="8829967"/>
            <a:ext cx="389949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900">
                <a:latin typeface="Calibri" panose="020F0502020204030204" pitchFamily="34" charset="0"/>
              </a:defRPr>
            </a:lvl1pPr>
          </a:lstStyle>
          <a:p>
            <a:fld id="{B97EFF7B-608F-4883-A3FB-C85EEF02376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9441" y="9004470"/>
            <a:ext cx="1226157" cy="281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64679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spcBef>
        <a:spcPts val="300"/>
      </a:spcBef>
      <a:spcAft>
        <a:spcPts val="300"/>
      </a:spcAft>
      <a:defRPr sz="1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284163" indent="-171450" algn="l" defTabSz="914400" rtl="0" eaLnBrk="1" latinLnBrk="0" hangingPunct="1">
      <a:spcBef>
        <a:spcPts val="200"/>
      </a:spcBef>
      <a:spcAft>
        <a:spcPts val="200"/>
      </a:spcAft>
      <a:buFont typeface="Arial" panose="020B0604020202020204" pitchFamily="34" charset="0"/>
      <a:buChar char="•"/>
      <a:defRPr sz="9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457200" indent="-171450" algn="l" defTabSz="914400" rtl="0" eaLnBrk="1" latinLnBrk="0" hangingPunct="1">
      <a:spcBef>
        <a:spcPts val="200"/>
      </a:spcBef>
      <a:spcAft>
        <a:spcPts val="200"/>
      </a:spcAft>
      <a:buSzPct val="90000"/>
      <a:buFont typeface="Arial" panose="020B0604020202020204" pitchFamily="34" charset="0"/>
      <a:buChar char="−"/>
      <a:defRPr sz="9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568325" indent="-171450" algn="l" defTabSz="914400" rtl="0" eaLnBrk="1" latinLnBrk="0" hangingPunct="1">
      <a:spcBef>
        <a:spcPts val="200"/>
      </a:spcBef>
      <a:spcAft>
        <a:spcPts val="200"/>
      </a:spcAft>
      <a:buSzPct val="90000"/>
      <a:buFont typeface="Arial" panose="020B0604020202020204" pitchFamily="34" charset="0"/>
      <a:buChar char="−"/>
      <a:defRPr sz="9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692150" indent="-171450" algn="l" defTabSz="914400" rtl="0" eaLnBrk="1" latinLnBrk="0" hangingPunct="1">
      <a:spcBef>
        <a:spcPts val="200"/>
      </a:spcBef>
      <a:spcAft>
        <a:spcPts val="200"/>
      </a:spcAft>
      <a:buSzPct val="90000"/>
      <a:buFont typeface="Arial" panose="020B0604020202020204" pitchFamily="34" charset="0"/>
      <a:buChar char="−"/>
      <a:defRPr sz="9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security management status quo also creates significant technical hurdles. We’ve found that most organizations have a security management process that looks something like this.   At each step of the process, there are common problems that surface.  Each of these problems has a straightforward solution. Next Gen SIEMs may address some mix of these problems.  Exabeam has built our next gen SIEM to address all of them.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Excessive logging can be solved with flat pricing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Unknown attacks can be detected with behavioral analysis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Distributed attacks can be uncovered with lateral movement capable of tracking movement across devices, IP addresses, and credentials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Manual investigations can be automated with pre-built incident timelines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Manual response can be automated with security orchestration and automated response ( SOAR)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Now we’ll spend some time talking about the area in the green box. We’ll skip flat pricing because that’s pretty self explanatory.</a:t>
            </a:r>
          </a:p>
          <a:p>
            <a:endParaRPr lang="en-US" dirty="0"/>
          </a:p>
          <a:p>
            <a:r>
              <a:rPr lang="en-US" dirty="0"/>
              <a:t>Considerations:</a:t>
            </a:r>
          </a:p>
          <a:p>
            <a:endParaRPr lang="en-US" dirty="0"/>
          </a:p>
          <a:p>
            <a:r>
              <a:rPr lang="en-US" b="1" dirty="0"/>
              <a:t>[Ask the following questions to perform qualification and root out their pain points]</a:t>
            </a:r>
          </a:p>
          <a:p>
            <a:endParaRPr lang="en-US" dirty="0"/>
          </a:p>
          <a:p>
            <a:r>
              <a:rPr lang="en-US" u="sng" dirty="0"/>
              <a:t>Excessive Logging Costs</a:t>
            </a:r>
          </a:p>
          <a:p>
            <a:r>
              <a:rPr lang="en-US" sz="1000" dirty="0"/>
              <a:t>What % of logs are you able to store? Are there logs you wish you could store but can’t afford?</a:t>
            </a:r>
          </a:p>
          <a:p>
            <a:r>
              <a:rPr lang="en-US" sz="1000" dirty="0"/>
              <a:t>How much are your logs growing each year?</a:t>
            </a:r>
          </a:p>
          <a:p>
            <a:r>
              <a:rPr lang="en-US" sz="1000" dirty="0"/>
              <a:t>How much budget do you set aside for log growth?</a:t>
            </a:r>
          </a:p>
          <a:p>
            <a:r>
              <a:rPr lang="en-US" sz="1000" dirty="0"/>
              <a:t>Where would you invest money saved from log storage?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u="sng" dirty="0"/>
              <a:t>Can’t Catch Unknown Threats</a:t>
            </a:r>
          </a:p>
          <a:p>
            <a:r>
              <a:rPr lang="en-US" sz="1000" dirty="0"/>
              <a:t>What % of threats do you think your team is finding?</a:t>
            </a:r>
          </a:p>
          <a:p>
            <a:r>
              <a:rPr lang="en-US" sz="1000" dirty="0"/>
              <a:t>Are you happy with the level of visibility you have?</a:t>
            </a:r>
          </a:p>
          <a:p>
            <a:r>
              <a:rPr lang="en-US" sz="1000" dirty="0"/>
              <a:t>How are you dealing with zero day and other advanced threats?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u="sng" dirty="0"/>
              <a:t>Lateral Movement Tracking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/>
              <a:t>Can you track credential theft?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/>
              <a:t>How do you discover credential escalation today?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/>
              <a:t>Can you detect lateral movement?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u="sng" dirty="0"/>
              <a:t>Poor Tools Require Painstaking Investigation</a:t>
            </a:r>
          </a:p>
          <a:p>
            <a:r>
              <a:rPr lang="en-US" sz="1000" dirty="0"/>
              <a:t>What % of your team’s time is spent on false positives?</a:t>
            </a:r>
          </a:p>
          <a:p>
            <a:r>
              <a:rPr lang="en-US" sz="1000" dirty="0"/>
              <a:t>How often does an investigation lead to a dead end?</a:t>
            </a:r>
          </a:p>
          <a:p>
            <a:r>
              <a:rPr lang="en-US" sz="1000" dirty="0"/>
              <a:t>What % of analyst time is spent on clerical, data gathering tasks?</a:t>
            </a:r>
          </a:p>
          <a:p>
            <a:r>
              <a:rPr lang="en-US" sz="1000" dirty="0"/>
              <a:t>What tool do you use to automate investigations?</a:t>
            </a:r>
          </a:p>
          <a:p>
            <a:r>
              <a:rPr lang="en-US" sz="1000" dirty="0"/>
              <a:t>What could you do with analysts that were twice as productive?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u="sng" dirty="0"/>
              <a:t>Manual, Incomplete Response</a:t>
            </a:r>
          </a:p>
          <a:p>
            <a:r>
              <a:rPr lang="en-US" u="none" dirty="0"/>
              <a:t>Do you have any automation in your response today? How much time do you think it saves/could save?</a:t>
            </a:r>
          </a:p>
          <a:p>
            <a:r>
              <a:rPr lang="en-US" u="none" dirty="0"/>
              <a:t>Do you have a repeatable process documented that you can show your auditors?</a:t>
            </a:r>
          </a:p>
          <a:p>
            <a:r>
              <a:rPr lang="en-US" u="none" dirty="0"/>
              <a:t>Do you think you are remediating the entire chain of events, e.g., not just the affected laptop, but the phishing email used to inject the malware?</a:t>
            </a:r>
          </a:p>
          <a:p>
            <a:r>
              <a:rPr lang="en-US" u="none" dirty="0"/>
              <a:t>Have you thought about how a partial response actually causes more remediation costs for the systems you didn’t fix?</a:t>
            </a:r>
          </a:p>
          <a:p>
            <a:endParaRPr lang="en-US" u="none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2020 Exabeam, Inc. All Rights Reserved. CONFIDENTIAL.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7EFF7B-608F-4883-A3FB-C85EEF02376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314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2" y="-6284"/>
            <a:ext cx="12191678" cy="6355769"/>
          </a:xfrm>
          <a:prstGeom prst="rect">
            <a:avLst/>
          </a:prstGeom>
        </p:spPr>
      </p:pic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85693" y="4624406"/>
            <a:ext cx="10376778" cy="1068472"/>
          </a:xfrm>
          <a:prstGeom prst="rect">
            <a:avLst/>
          </a:prstGeom>
        </p:spPr>
        <p:txBody>
          <a:bodyPr vert="horz" lIns="27432" tIns="27432" rIns="27432" bIns="27432" rtlCol="0">
            <a:normAutofit/>
          </a:bodyPr>
          <a:lstStyle>
            <a:lvl1pPr marL="168270" indent="-168270" algn="l">
              <a:buFont typeface="Wingdings" panose="05000000000000000000" pitchFamily="2" charset="2"/>
              <a:buNone/>
              <a:tabLst>
                <a:tab pos="1195388" algn="l"/>
              </a:tabLst>
              <a:defRPr lang="en-US" sz="1400" i="0" kern="0" dirty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marL="0" lvl="0" indent="0">
              <a:buSzPct val="80000"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4255" y="2964426"/>
            <a:ext cx="10347712" cy="1009596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27432" tIns="27432" rIns="27432" bIns="27432" numCol="1" anchor="b" anchorCtr="0" compatLnSpc="1">
            <a:prstTxWarp prst="textNoShape">
              <a:avLst/>
            </a:prstTxWarp>
          </a:bodyPr>
          <a:lstStyle>
            <a:lvl1pPr algn="l">
              <a:defRPr lang="en-US" sz="3000" b="0" kern="0" cap="all" baseline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1368856" y="3966702"/>
            <a:ext cx="5308600" cy="428318"/>
          </a:xfrm>
        </p:spPr>
        <p:txBody>
          <a:bodyPr/>
          <a:lstStyle>
            <a:lvl1pPr marL="22225" indent="0">
              <a:buNone/>
              <a:defRPr sz="13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212" y="2480310"/>
            <a:ext cx="1881784" cy="380876"/>
          </a:xfrm>
          <a:prstGeom prst="rect">
            <a:avLst/>
          </a:prstGeom>
        </p:spPr>
      </p:pic>
      <p:grpSp>
        <p:nvGrpSpPr>
          <p:cNvPr id="25" name="Group 24"/>
          <p:cNvGrpSpPr/>
          <p:nvPr userDrawn="1"/>
        </p:nvGrpSpPr>
        <p:grpSpPr>
          <a:xfrm>
            <a:off x="0" y="6514788"/>
            <a:ext cx="12191999" cy="225358"/>
            <a:chOff x="0" y="6514788"/>
            <a:chExt cx="12191999" cy="225358"/>
          </a:xfrm>
        </p:grpSpPr>
        <p:sp>
          <p:nvSpPr>
            <p:cNvPr id="14" name="TextBox 13"/>
            <p:cNvSpPr txBox="1"/>
            <p:nvPr userDrawn="1"/>
          </p:nvSpPr>
          <p:spPr bwMode="auto">
            <a:xfrm>
              <a:off x="0" y="6518547"/>
              <a:ext cx="12191999" cy="221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27432" tIns="27432" rIns="27432" bIns="27432" rtlCol="0">
              <a:spAutoFit/>
            </a:bodyPr>
            <a:lstStyle/>
            <a:p>
              <a:pPr algn="ctr">
                <a:lnSpc>
                  <a:spcPct val="90000"/>
                </a:lnSpc>
                <a:spcBef>
                  <a:spcPts val="300"/>
                </a:spcBef>
                <a:spcAft>
                  <a:spcPts val="300"/>
                </a:spcAft>
              </a:pPr>
              <a:r>
                <a:rPr lang="en-US" sz="1200" dirty="0">
                  <a:solidFill>
                    <a:schemeClr val="bg2">
                      <a:lumMod val="90000"/>
                    </a:schemeClr>
                  </a:solidFill>
                  <a:latin typeface="+mj-lt"/>
                </a:rPr>
                <a:t>CONFIDENTIAL</a:t>
              </a:r>
            </a:p>
          </p:txBody>
        </p:sp>
        <p:cxnSp>
          <p:nvCxnSpPr>
            <p:cNvPr id="17" name="Straight Connector 16"/>
            <p:cNvCxnSpPr>
              <a:endCxn id="14" idx="3"/>
            </p:cNvCxnSpPr>
            <p:nvPr userDrawn="1"/>
          </p:nvCxnSpPr>
          <p:spPr>
            <a:xfrm>
              <a:off x="6754742" y="6622992"/>
              <a:ext cx="5437257" cy="6355"/>
            </a:xfrm>
            <a:prstGeom prst="line">
              <a:avLst/>
            </a:prstGeom>
            <a:ln w="317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Picture 17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11312" y="6514788"/>
              <a:ext cx="246889" cy="216408"/>
            </a:xfrm>
            <a:prstGeom prst="rect">
              <a:avLst/>
            </a:prstGeom>
          </p:spPr>
        </p:pic>
        <p:cxnSp>
          <p:nvCxnSpPr>
            <p:cNvPr id="22" name="Straight Connector 21"/>
            <p:cNvCxnSpPr>
              <a:stCxn id="14" idx="1"/>
            </p:cNvCxnSpPr>
            <p:nvPr userDrawn="1"/>
          </p:nvCxnSpPr>
          <p:spPr>
            <a:xfrm flipV="1">
              <a:off x="0" y="6622992"/>
              <a:ext cx="5438266" cy="6355"/>
            </a:xfrm>
            <a:prstGeom prst="line">
              <a:avLst/>
            </a:prstGeom>
            <a:ln w="317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375929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187" y="623"/>
            <a:ext cx="11208774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883218" y="1390620"/>
            <a:ext cx="10780958" cy="4879144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58089" y="6585198"/>
            <a:ext cx="508000" cy="141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" tIns="9144" rIns="9144" bIns="9144" numCol="1" anchor="b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fld id="{CAD4E159-DA56-4174-ADE5-0B79381541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8"/>
          <p:cNvSpPr>
            <a:spLocks noGrp="1"/>
          </p:cNvSpPr>
          <p:nvPr>
            <p:ph type="ftr" sz="quarter" idx="3"/>
          </p:nvPr>
        </p:nvSpPr>
        <p:spPr>
          <a:xfrm>
            <a:off x="848754" y="6551305"/>
            <a:ext cx="7972037" cy="226949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kumimoji="0" lang="en-US" sz="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Copyright © 2020 Exabeam, Inc. All Rights Reserved. CONFIDENTIAL.</a:t>
            </a:r>
          </a:p>
        </p:txBody>
      </p:sp>
      <p:sp>
        <p:nvSpPr>
          <p:cNvPr id="16" name="Date Placeholder 7"/>
          <p:cNvSpPr>
            <a:spLocks noGrp="1"/>
          </p:cNvSpPr>
          <p:nvPr>
            <p:ph type="dt" sz="half" idx="2"/>
          </p:nvPr>
        </p:nvSpPr>
        <p:spPr>
          <a:xfrm>
            <a:off x="8878324" y="6569519"/>
            <a:ext cx="1389082" cy="1905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E39BF7D6-8EA8-4A9E-864A-01415394BB8E}" type="datetime4">
              <a:rPr lang="en-US" smtClean="0"/>
              <a:t>July 16, 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3234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187" y="623"/>
            <a:ext cx="11208774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855406" y="1902542"/>
            <a:ext cx="10899058" cy="4365523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828936" y="1298963"/>
            <a:ext cx="10913806" cy="432271"/>
          </a:xfrm>
          <a:prstGeom prst="rect">
            <a:avLst/>
          </a:prstGeom>
        </p:spPr>
        <p:txBody>
          <a:bodyPr lIns="27432" tIns="27432" rIns="27432" bIns="27432">
            <a:normAutofit/>
          </a:bodyPr>
          <a:lstStyle>
            <a:lvl1pPr marL="22225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 i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58089" y="6585198"/>
            <a:ext cx="508000" cy="141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" tIns="9144" rIns="9144" bIns="9144" numCol="1" anchor="b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fld id="{CAD4E159-DA56-4174-ADE5-0B79381541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18"/>
          <p:cNvSpPr>
            <a:spLocks noGrp="1"/>
          </p:cNvSpPr>
          <p:nvPr>
            <p:ph type="ftr" sz="quarter" idx="3"/>
          </p:nvPr>
        </p:nvSpPr>
        <p:spPr>
          <a:xfrm>
            <a:off x="848754" y="6551305"/>
            <a:ext cx="7972037" cy="226949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kumimoji="0" lang="en-US" sz="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Copyright © 2020 Exabeam, Inc. All Rights Reserved. CONFIDENTIAL.</a:t>
            </a:r>
          </a:p>
        </p:txBody>
      </p:sp>
      <p:sp>
        <p:nvSpPr>
          <p:cNvPr id="11" name="Date Placeholder 7"/>
          <p:cNvSpPr>
            <a:spLocks noGrp="1"/>
          </p:cNvSpPr>
          <p:nvPr>
            <p:ph type="dt" sz="half" idx="2"/>
          </p:nvPr>
        </p:nvSpPr>
        <p:spPr>
          <a:xfrm>
            <a:off x="8878324" y="6569519"/>
            <a:ext cx="1389082" cy="1905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990C817B-E088-4396-81CC-58012028E364}" type="datetime4">
              <a:rPr lang="en-US" smtClean="0"/>
              <a:t>July 16, 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4679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3309" y="-6285"/>
            <a:ext cx="12230704" cy="6355080"/>
          </a:xfrm>
          <a:prstGeom prst="rect">
            <a:avLst/>
          </a:prstGeom>
        </p:spPr>
      </p:pic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85693" y="4201758"/>
            <a:ext cx="10376778" cy="1068472"/>
          </a:xfrm>
          <a:prstGeom prst="rect">
            <a:avLst/>
          </a:prstGeom>
        </p:spPr>
        <p:txBody>
          <a:bodyPr vert="horz" lIns="27432" tIns="27432" rIns="27432" bIns="27432" rtlCol="0">
            <a:normAutofit/>
          </a:bodyPr>
          <a:lstStyle>
            <a:lvl1pPr marL="168270" indent="-168270" algn="l">
              <a:buFont typeface="Wingdings" panose="05000000000000000000" pitchFamily="2" charset="2"/>
              <a:buNone/>
              <a:tabLst>
                <a:tab pos="1195388" algn="l"/>
              </a:tabLst>
              <a:defRPr lang="en-US" sz="2000" i="0" kern="0" dirty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marL="0" lvl="0" indent="0">
              <a:buSzPct val="80000"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4255" y="2964426"/>
            <a:ext cx="10347712" cy="1009596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27432" tIns="27432" rIns="27432" bIns="27432" numCol="1" anchor="b" anchorCtr="0" compatLnSpc="1">
            <a:prstTxWarp prst="textNoShape">
              <a:avLst/>
            </a:prstTxWarp>
          </a:bodyPr>
          <a:lstStyle>
            <a:lvl1pPr algn="l">
              <a:defRPr lang="en-US" sz="3000" b="0" kern="0" cap="all" baseline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212" y="2480310"/>
            <a:ext cx="1881784" cy="380876"/>
          </a:xfrm>
          <a:prstGeom prst="rect">
            <a:avLst/>
          </a:prstGeom>
        </p:spPr>
      </p:pic>
      <p:grpSp>
        <p:nvGrpSpPr>
          <p:cNvPr id="12" name="Group 11"/>
          <p:cNvGrpSpPr/>
          <p:nvPr userDrawn="1"/>
        </p:nvGrpSpPr>
        <p:grpSpPr>
          <a:xfrm>
            <a:off x="0" y="6514788"/>
            <a:ext cx="12191999" cy="225358"/>
            <a:chOff x="0" y="6514788"/>
            <a:chExt cx="12191999" cy="225358"/>
          </a:xfrm>
        </p:grpSpPr>
        <p:sp>
          <p:nvSpPr>
            <p:cNvPr id="13" name="TextBox 12"/>
            <p:cNvSpPr txBox="1"/>
            <p:nvPr userDrawn="1"/>
          </p:nvSpPr>
          <p:spPr bwMode="auto">
            <a:xfrm>
              <a:off x="0" y="6518547"/>
              <a:ext cx="12191999" cy="221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27432" tIns="27432" rIns="27432" bIns="27432" rtlCol="0">
              <a:spAutoFit/>
            </a:bodyPr>
            <a:lstStyle/>
            <a:p>
              <a:pPr algn="ctr">
                <a:lnSpc>
                  <a:spcPct val="90000"/>
                </a:lnSpc>
                <a:spcBef>
                  <a:spcPts val="300"/>
                </a:spcBef>
                <a:spcAft>
                  <a:spcPts val="300"/>
                </a:spcAft>
              </a:pPr>
              <a:r>
                <a:rPr lang="en-US" sz="1200" dirty="0">
                  <a:solidFill>
                    <a:schemeClr val="bg2">
                      <a:lumMod val="90000"/>
                    </a:schemeClr>
                  </a:solidFill>
                  <a:latin typeface="+mj-lt"/>
                </a:rPr>
                <a:t>CONFIDENTIAL</a:t>
              </a:r>
            </a:p>
          </p:txBody>
        </p:sp>
        <p:cxnSp>
          <p:nvCxnSpPr>
            <p:cNvPr id="14" name="Straight Connector 13"/>
            <p:cNvCxnSpPr>
              <a:endCxn id="13" idx="3"/>
            </p:cNvCxnSpPr>
            <p:nvPr userDrawn="1"/>
          </p:nvCxnSpPr>
          <p:spPr>
            <a:xfrm>
              <a:off x="6754742" y="6622992"/>
              <a:ext cx="5437257" cy="6355"/>
            </a:xfrm>
            <a:prstGeom prst="line">
              <a:avLst/>
            </a:prstGeom>
            <a:ln w="317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11312" y="6514788"/>
              <a:ext cx="246889" cy="216408"/>
            </a:xfrm>
            <a:prstGeom prst="rect">
              <a:avLst/>
            </a:prstGeom>
          </p:spPr>
        </p:pic>
        <p:cxnSp>
          <p:nvCxnSpPr>
            <p:cNvPr id="16" name="Straight Connector 15"/>
            <p:cNvCxnSpPr>
              <a:stCxn id="13" idx="1"/>
            </p:cNvCxnSpPr>
            <p:nvPr userDrawn="1"/>
          </p:nvCxnSpPr>
          <p:spPr>
            <a:xfrm flipV="1">
              <a:off x="0" y="6622992"/>
              <a:ext cx="5438266" cy="6355"/>
            </a:xfrm>
            <a:prstGeom prst="line">
              <a:avLst/>
            </a:prstGeom>
            <a:ln w="317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49393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8897" y="1371600"/>
            <a:ext cx="5486400" cy="4896465"/>
          </a:xfrm>
          <a:prstGeom prst="rect">
            <a:avLst/>
          </a:prstGeom>
        </p:spPr>
        <p:txBody>
          <a:bodyPr vert="horz" lIns="27432" tIns="27432" rIns="27432" bIns="27432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339529" y="1371600"/>
            <a:ext cx="5486400" cy="4896465"/>
          </a:xfrm>
          <a:prstGeom prst="rect">
            <a:avLst/>
          </a:prstGeom>
        </p:spPr>
        <p:txBody>
          <a:bodyPr lIns="27432" tIns="27432" rIns="27432" bIns="27432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75187" y="-5484"/>
            <a:ext cx="11208774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58089" y="6585198"/>
            <a:ext cx="508000" cy="141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" tIns="9144" rIns="9144" bIns="9144" numCol="1" anchor="b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fld id="{CAD4E159-DA56-4174-ADE5-0B79381541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18"/>
          <p:cNvSpPr>
            <a:spLocks noGrp="1"/>
          </p:cNvSpPr>
          <p:nvPr>
            <p:ph type="ftr" sz="quarter" idx="3"/>
          </p:nvPr>
        </p:nvSpPr>
        <p:spPr>
          <a:xfrm>
            <a:off x="848754" y="6551305"/>
            <a:ext cx="7972037" cy="226949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kumimoji="0" lang="en-US" sz="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Copyright © 2020 Exabeam, Inc. All Rights Reserved. CONFIDENTIAL.</a:t>
            </a:r>
          </a:p>
        </p:txBody>
      </p:sp>
      <p:sp>
        <p:nvSpPr>
          <p:cNvPr id="11" name="Date Placeholder 7"/>
          <p:cNvSpPr>
            <a:spLocks noGrp="1"/>
          </p:cNvSpPr>
          <p:nvPr>
            <p:ph type="dt" sz="half" idx="2"/>
          </p:nvPr>
        </p:nvSpPr>
        <p:spPr>
          <a:xfrm>
            <a:off x="8878324" y="6569519"/>
            <a:ext cx="1389082" cy="1905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996BCDA5-9C3B-4089-8A67-CE50A8366E46}" type="datetime4">
              <a:rPr lang="en-US" smtClean="0"/>
              <a:t>July 16, 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621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764" y="1338955"/>
            <a:ext cx="5486400" cy="636055"/>
          </a:xfrm>
          <a:prstGeom prst="rect">
            <a:avLst/>
          </a:prstGeom>
        </p:spPr>
        <p:txBody>
          <a:bodyPr lIns="18288" tIns="18288" rIns="18288" bIns="18288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chemeClr val="accent4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75187" y="-5484"/>
            <a:ext cx="11208774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08999" y="2103613"/>
            <a:ext cx="5486400" cy="4190999"/>
          </a:xfrm>
          <a:prstGeom prst="rect">
            <a:avLst/>
          </a:prstGeom>
        </p:spPr>
        <p:txBody>
          <a:bodyPr vert="horz" lIns="27432" tIns="27432" rIns="27432" bIns="27432" rtlCol="0">
            <a:noAutofit/>
          </a:bodyPr>
          <a:lstStyle>
            <a:lvl1pPr marL="339725" indent="-258763">
              <a:spcBef>
                <a:spcPts val="900"/>
              </a:spcBef>
              <a:spcAft>
                <a:spcPts val="2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2200" dirty="0" smtClean="0"/>
            </a:lvl1pPr>
            <a:lvl2pPr marL="741363" indent="-342900">
              <a:spcBef>
                <a:spcPts val="700"/>
              </a:spcBef>
              <a:buSzPct val="90000"/>
              <a:buFont typeface="Arial" panose="020B0604020202020204" pitchFamily="34" charset="0"/>
              <a:buChar char="−"/>
              <a:defRPr lang="en-US" sz="2000" dirty="0" smtClean="0"/>
            </a:lvl2pPr>
            <a:lvl3pPr>
              <a:defRPr lang="en-US" sz="1800" dirty="0" smtClean="0"/>
            </a:lvl3pPr>
            <a:lvl4pPr>
              <a:defRPr lang="en-US" sz="1600" dirty="0" smtClean="0"/>
            </a:lvl4pPr>
            <a:lvl5pPr>
              <a:defRPr lang="en-US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290725" y="1334078"/>
            <a:ext cx="5564956" cy="647700"/>
          </a:xfrm>
          <a:prstGeom prst="rect">
            <a:avLst/>
          </a:prstGeom>
        </p:spPr>
        <p:txBody>
          <a:bodyPr lIns="18288" tIns="18288" rIns="18288" bIns="18288" anchor="b" anchorCtr="0">
            <a:normAutofit/>
          </a:bodyPr>
          <a:lstStyle>
            <a:lvl1pPr marL="22225" indent="0">
              <a:lnSpc>
                <a:spcPct val="90000"/>
              </a:lnSpc>
              <a:spcAft>
                <a:spcPts val="0"/>
              </a:spcAft>
              <a:buNone/>
              <a:defRPr sz="2400">
                <a:solidFill>
                  <a:schemeClr val="accent4"/>
                </a:solidFill>
              </a:defRPr>
            </a:lvl1pPr>
            <a:lvl2pPr marL="288925" indent="0">
              <a:buNone/>
              <a:defRPr/>
            </a:lvl2pPr>
            <a:lvl3pPr marL="517525" indent="0">
              <a:buNone/>
              <a:defRPr/>
            </a:lvl3pPr>
            <a:lvl4pPr marL="685800" indent="0">
              <a:buNone/>
              <a:defRPr/>
            </a:lvl4pPr>
            <a:lvl5pPr marL="854075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6369281" y="2106152"/>
            <a:ext cx="5486400" cy="4178300"/>
          </a:xfrm>
          <a:prstGeom prst="rect">
            <a:avLst/>
          </a:prstGeom>
        </p:spPr>
        <p:txBody>
          <a:bodyPr lIns="27432" tIns="27432" rIns="27432" bIns="27432"/>
          <a:lstStyle>
            <a:lvl1pPr marL="280988" indent="-258763">
              <a:spcBef>
                <a:spcPts val="900"/>
              </a:spcBef>
              <a:spcAft>
                <a:spcPts val="2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22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15938" indent="-234950">
              <a:spcBef>
                <a:spcPts val="700"/>
              </a:spcBef>
              <a:buSzPct val="90000"/>
              <a:buFont typeface="Arial" panose="020B0604020202020204" pitchFamily="34" charset="0"/>
              <a:buChar char="−"/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6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58089" y="6585198"/>
            <a:ext cx="508000" cy="141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" tIns="9144" rIns="9144" bIns="9144" numCol="1" anchor="b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fld id="{CAD4E159-DA56-4174-ADE5-0B79381541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8"/>
          <p:cNvSpPr>
            <a:spLocks noGrp="1"/>
          </p:cNvSpPr>
          <p:nvPr>
            <p:ph type="ftr" sz="quarter" idx="3"/>
          </p:nvPr>
        </p:nvSpPr>
        <p:spPr>
          <a:xfrm>
            <a:off x="848754" y="6551305"/>
            <a:ext cx="7972037" cy="226949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kumimoji="0" lang="en-US" sz="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Copyright © 2020 Exabeam, Inc. All Rights Reserved. CONFIDENTIAL.</a:t>
            </a:r>
          </a:p>
        </p:txBody>
      </p:sp>
      <p:sp>
        <p:nvSpPr>
          <p:cNvPr id="18" name="Date Placeholder 7"/>
          <p:cNvSpPr>
            <a:spLocks noGrp="1"/>
          </p:cNvSpPr>
          <p:nvPr>
            <p:ph type="dt" sz="half" idx="2"/>
          </p:nvPr>
        </p:nvSpPr>
        <p:spPr>
          <a:xfrm>
            <a:off x="8878324" y="6569519"/>
            <a:ext cx="1389082" cy="1905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A1C041AD-9475-407E-A583-FA3918A27FE1}" type="datetime4">
              <a:rPr lang="en-US" smtClean="0"/>
              <a:t>July 16, 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028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187" y="-5484"/>
            <a:ext cx="11208774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58089" y="6585198"/>
            <a:ext cx="508000" cy="141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" tIns="9144" rIns="9144" bIns="9144" numCol="1" anchor="b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fld id="{CAD4E159-DA56-4174-ADE5-0B79381541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18"/>
          <p:cNvSpPr>
            <a:spLocks noGrp="1"/>
          </p:cNvSpPr>
          <p:nvPr>
            <p:ph type="ftr" sz="quarter" idx="3"/>
          </p:nvPr>
        </p:nvSpPr>
        <p:spPr>
          <a:xfrm>
            <a:off x="848754" y="6551305"/>
            <a:ext cx="7972037" cy="226949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kumimoji="0" lang="en-US" sz="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Copyright © 2020 Exabeam, Inc. All Rights Reserved. CONFIDENTIAL.</a:t>
            </a:r>
          </a:p>
        </p:txBody>
      </p:sp>
      <p:sp>
        <p:nvSpPr>
          <p:cNvPr id="11" name="Date Placeholder 7"/>
          <p:cNvSpPr>
            <a:spLocks noGrp="1"/>
          </p:cNvSpPr>
          <p:nvPr>
            <p:ph type="dt" sz="half" idx="2"/>
          </p:nvPr>
        </p:nvSpPr>
        <p:spPr>
          <a:xfrm>
            <a:off x="8878324" y="6569519"/>
            <a:ext cx="1389082" cy="1905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DB91CAC8-0304-4D07-88DF-CBAE600B3425}" type="datetime4">
              <a:rPr lang="en-US" smtClean="0"/>
              <a:t>July 16, 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92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 - No Tit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58089" y="6585198"/>
            <a:ext cx="508000" cy="141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" tIns="9144" rIns="9144" bIns="9144" numCol="1" anchor="b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fld id="{CAD4E159-DA56-4174-ADE5-0B79381541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3"/>
          </p:nvPr>
        </p:nvSpPr>
        <p:spPr>
          <a:xfrm>
            <a:off x="848754" y="6551305"/>
            <a:ext cx="7972037" cy="226949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kumimoji="0" lang="en-US" sz="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Copyright © 2020 Exabeam, Inc. All Rights Reserved. CONFIDENTIAL.</a:t>
            </a:r>
          </a:p>
        </p:txBody>
      </p:sp>
      <p:sp>
        <p:nvSpPr>
          <p:cNvPr id="12" name="Date Placeholder 7"/>
          <p:cNvSpPr>
            <a:spLocks noGrp="1"/>
          </p:cNvSpPr>
          <p:nvPr>
            <p:ph type="dt" sz="half" idx="2"/>
          </p:nvPr>
        </p:nvSpPr>
        <p:spPr>
          <a:xfrm>
            <a:off x="8878324" y="6569519"/>
            <a:ext cx="1389082" cy="1905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0F8C6827-BA94-48F3-858B-E927FA96E9B8}" type="datetime4">
              <a:rPr lang="en-US" smtClean="0"/>
              <a:t>July 16, 2020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2399" y="6428047"/>
            <a:ext cx="1454795" cy="334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0622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9577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5187" y="6394"/>
            <a:ext cx="11208774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27432" tIns="27432" rIns="27432" bIns="27432" numCol="1" anchor="b" anchorCtr="0" compatLnSpc="1">
            <a:prstTxWarp prst="textNoShape">
              <a:avLst/>
            </a:prstTxWarp>
          </a:bodyPr>
          <a:lstStyle/>
          <a:p>
            <a:pPr lvl="0" fontAlgn="base">
              <a:lnSpc>
                <a:spcPct val="87000"/>
              </a:lnSpc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58089" y="6585198"/>
            <a:ext cx="508000" cy="141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" tIns="9144" rIns="9144" bIns="9144" numCol="1" anchor="b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fld id="{CAD4E159-DA56-4174-ADE5-0B79381541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18"/>
          <p:cNvSpPr>
            <a:spLocks noGrp="1"/>
          </p:cNvSpPr>
          <p:nvPr>
            <p:ph type="ftr" sz="quarter" idx="3"/>
          </p:nvPr>
        </p:nvSpPr>
        <p:spPr>
          <a:xfrm>
            <a:off x="848754" y="6551305"/>
            <a:ext cx="7972037" cy="226949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kumimoji="0" lang="en-US" sz="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Copyright © 2020 Exabeam, Inc. All Rights Reserved. CONFIDENTIAL.</a:t>
            </a:r>
          </a:p>
        </p:txBody>
      </p:sp>
      <p:sp>
        <p:nvSpPr>
          <p:cNvPr id="9" name="Date Placeholder 7"/>
          <p:cNvSpPr>
            <a:spLocks noGrp="1"/>
          </p:cNvSpPr>
          <p:nvPr>
            <p:ph type="dt" sz="half" idx="2"/>
          </p:nvPr>
        </p:nvSpPr>
        <p:spPr>
          <a:xfrm>
            <a:off x="8878324" y="6569519"/>
            <a:ext cx="1389082" cy="1905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D44E9F54-A63D-49B2-8F44-CEDDF7FBDBCF}" type="datetime4">
              <a:rPr lang="en-US" smtClean="0"/>
              <a:t>July 16, 2020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84903" y="1391870"/>
            <a:ext cx="10779273" cy="4879975"/>
          </a:xfrm>
          <a:prstGeom prst="rect">
            <a:avLst/>
          </a:prstGeom>
        </p:spPr>
        <p:txBody>
          <a:bodyPr vert="horz" lIns="27432" tIns="27432" rIns="27432" bIns="27432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2399" y="6428047"/>
            <a:ext cx="1454795" cy="334573"/>
          </a:xfrm>
          <a:prstGeom prst="rect">
            <a:avLst/>
          </a:prstGeom>
        </p:spPr>
      </p:pic>
      <p:grpSp>
        <p:nvGrpSpPr>
          <p:cNvPr id="12" name="Group 11"/>
          <p:cNvGrpSpPr/>
          <p:nvPr userDrawn="1"/>
        </p:nvGrpSpPr>
        <p:grpSpPr>
          <a:xfrm>
            <a:off x="-6483" y="1074915"/>
            <a:ext cx="12198096" cy="216408"/>
            <a:chOff x="-6483" y="1074915"/>
            <a:chExt cx="12198096" cy="216408"/>
          </a:xfrm>
        </p:grpSpPr>
        <p:cxnSp>
          <p:nvCxnSpPr>
            <p:cNvPr id="6" name="Straight Connector 5"/>
            <p:cNvCxnSpPr/>
            <p:nvPr userDrawn="1"/>
          </p:nvCxnSpPr>
          <p:spPr>
            <a:xfrm>
              <a:off x="-6483" y="1183341"/>
              <a:ext cx="12198096" cy="0"/>
            </a:xfrm>
            <a:prstGeom prst="line">
              <a:avLst/>
            </a:prstGeom>
            <a:ln w="317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360" y="1074915"/>
              <a:ext cx="246889" cy="2164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76451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9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200" b="0" kern="1200" cap="none" baseline="0" smtClean="0">
          <a:solidFill>
            <a:schemeClr val="tx1"/>
          </a:solidFill>
          <a:effectLst/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06375" algn="l" defTabSz="914400" rtl="0" eaLnBrk="1" latinLnBrk="0" hangingPunct="1">
        <a:lnSpc>
          <a:spcPct val="95000"/>
        </a:lnSpc>
        <a:spcBef>
          <a:spcPts val="1300"/>
        </a:spcBef>
        <a:spcAft>
          <a:spcPts val="300"/>
        </a:spcAft>
        <a:buClr>
          <a:schemeClr val="tx2"/>
        </a:buClr>
        <a:buFont typeface="Arial" panose="020B0604020202020204" pitchFamily="34" charset="0"/>
        <a:buChar char="•"/>
        <a:tabLst/>
        <a:defRPr lang="en-US" sz="2400" kern="1200" dirty="0" smtClean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30352" indent="-237744" algn="l" defTabSz="914400" rtl="0" eaLnBrk="1" latinLnBrk="0" hangingPunct="1">
        <a:lnSpc>
          <a:spcPct val="95000"/>
        </a:lnSpc>
        <a:spcBef>
          <a:spcPts val="700"/>
        </a:spcBef>
        <a:spcAft>
          <a:spcPts val="200"/>
        </a:spcAft>
        <a:buClr>
          <a:schemeClr val="tx2"/>
        </a:buClr>
        <a:buSzPct val="90000"/>
        <a:buFont typeface="Calibri" panose="020F0502020204030204" pitchFamily="34" charset="0"/>
        <a:buChar char="–"/>
        <a:defRPr lang="en-US" sz="2200" kern="1200" dirty="0" smtClean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855663" indent="-222250" algn="l" defTabSz="914400" rtl="0" eaLnBrk="1" latinLnBrk="0" hangingPunct="1">
        <a:lnSpc>
          <a:spcPct val="95000"/>
        </a:lnSpc>
        <a:spcBef>
          <a:spcPts val="600"/>
        </a:spcBef>
        <a:spcAft>
          <a:spcPts val="200"/>
        </a:spcAft>
        <a:buClr>
          <a:schemeClr val="tx2"/>
        </a:buClr>
        <a:buSzPct val="90000"/>
        <a:buFont typeface="Calibri" panose="020F0502020204030204" pitchFamily="34" charset="0"/>
        <a:buChar char="–"/>
        <a:defRPr lang="en-US" sz="2000" kern="1200" dirty="0" smtClean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150938" indent="-228600" algn="l" defTabSz="914400" rtl="0" eaLnBrk="1" latinLnBrk="0" hangingPunct="1">
        <a:lnSpc>
          <a:spcPct val="95000"/>
        </a:lnSpc>
        <a:spcBef>
          <a:spcPts val="600"/>
        </a:spcBef>
        <a:spcAft>
          <a:spcPts val="100"/>
        </a:spcAft>
        <a:buClr>
          <a:schemeClr val="tx2"/>
        </a:buClr>
        <a:buSzPct val="90000"/>
        <a:buFont typeface="Calibri" panose="020F0502020204030204" pitchFamily="34" charset="0"/>
        <a:buChar char="–"/>
        <a:tabLst/>
        <a:defRPr lang="en-US" sz="1800" kern="1200" dirty="0" smtClean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430338" indent="-228600" algn="l" defTabSz="914400" rtl="0" eaLnBrk="1" latinLnBrk="0" hangingPunct="1">
        <a:lnSpc>
          <a:spcPct val="95000"/>
        </a:lnSpc>
        <a:spcBef>
          <a:spcPts val="500"/>
        </a:spcBef>
        <a:spcAft>
          <a:spcPts val="100"/>
        </a:spcAft>
        <a:buClr>
          <a:schemeClr val="tx2"/>
        </a:buClr>
        <a:buSzPct val="90000"/>
        <a:buFont typeface="Calibri" panose="020F0502020204030204" pitchFamily="34" charset="0"/>
        <a:buChar char="–"/>
        <a:tabLst/>
        <a:defRPr lang="en-US" sz="1600" kern="1200" dirty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svg"/><Relationship Id="rId7" Type="http://schemas.openxmlformats.org/officeDocument/2006/relationships/image" Target="../media/image13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18" Type="http://schemas.openxmlformats.org/officeDocument/2006/relationships/image" Target="../media/image31.png"/><Relationship Id="rId3" Type="http://schemas.openxmlformats.org/officeDocument/2006/relationships/image" Target="../media/image17.png"/><Relationship Id="rId7" Type="http://schemas.openxmlformats.org/officeDocument/2006/relationships/image" Target="../media/image16.png"/><Relationship Id="rId12" Type="http://schemas.openxmlformats.org/officeDocument/2006/relationships/image" Target="../media/image25.png"/><Relationship Id="rId17" Type="http://schemas.openxmlformats.org/officeDocument/2006/relationships/image" Target="../media/image3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9.png"/><Relationship Id="rId20" Type="http://schemas.openxmlformats.org/officeDocument/2006/relationships/image" Target="../media/image33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11" Type="http://schemas.openxmlformats.org/officeDocument/2006/relationships/image" Target="../media/image24.png"/><Relationship Id="rId5" Type="http://schemas.openxmlformats.org/officeDocument/2006/relationships/image" Target="../media/image19.png"/><Relationship Id="rId15" Type="http://schemas.openxmlformats.org/officeDocument/2006/relationships/image" Target="../media/image28.png"/><Relationship Id="rId10" Type="http://schemas.openxmlformats.org/officeDocument/2006/relationships/image" Target="../media/image23.png"/><Relationship Id="rId19" Type="http://schemas.openxmlformats.org/officeDocument/2006/relationships/image" Target="../media/image32.png"/><Relationship Id="rId4" Type="http://schemas.openxmlformats.org/officeDocument/2006/relationships/image" Target="../media/image18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84052-ED41-4039-AE2A-E4E0A024C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Malware Event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AD72AD-53C6-4CB4-AD30-B7C2F43ECF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D4E159-DA56-4174-ADE5-0B793815410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CB4E19-1A30-463E-82FB-CBB01DF5E9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Copyright © 2020 Exabeam, Inc. All Rights Reserved. CONFIDENTIAL.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654DEAC-DFA7-4ED2-B28D-8C1E330CE66A}"/>
              </a:ext>
            </a:extLst>
          </p:cNvPr>
          <p:cNvGrpSpPr/>
          <p:nvPr/>
        </p:nvGrpSpPr>
        <p:grpSpPr>
          <a:xfrm>
            <a:off x="2931281" y="2167771"/>
            <a:ext cx="5913201" cy="3299711"/>
            <a:chOff x="2931281" y="2167771"/>
            <a:chExt cx="5913201" cy="3299711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A4A1F351-3E95-4FA6-A416-A7347A113DF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94112" y="3132477"/>
              <a:ext cx="1279158" cy="1068296"/>
            </a:xfrm>
            <a:prstGeom prst="line">
              <a:avLst/>
            </a:prstGeom>
            <a:ln w="19050">
              <a:solidFill>
                <a:schemeClr val="accent3"/>
              </a:solidFill>
              <a:headEnd type="triangle" w="med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F58A250-CF86-46FE-BF89-4B69794B4C02}"/>
                </a:ext>
              </a:extLst>
            </p:cNvPr>
            <p:cNvSpPr txBox="1"/>
            <p:nvPr/>
          </p:nvSpPr>
          <p:spPr>
            <a:xfrm>
              <a:off x="4577785" y="2430894"/>
              <a:ext cx="752449" cy="461665"/>
            </a:xfrm>
            <a:prstGeom prst="rect">
              <a:avLst/>
            </a:prstGeom>
            <a:noFill/>
            <a:ln>
              <a:noFill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wrap="none" lIns="9144" tIns="9144" rIns="9144" bIns="9144" rtlCol="0">
              <a:spAutoFit/>
            </a:bodyPr>
            <a:lstStyle/>
            <a:p>
              <a:pPr algn="r">
                <a:lnSpc>
                  <a:spcPct val="90000"/>
                </a:lnSpc>
              </a:pPr>
              <a:r>
                <a:rPr lang="en-US" sz="1600">
                  <a:solidFill>
                    <a:schemeClr val="bg2">
                      <a:lumMod val="25000"/>
                    </a:schemeClr>
                  </a:solidFill>
                  <a:cs typeface="Arial" panose="020B0604020202020204" pitchFamily="34" charset="0"/>
                </a:rPr>
                <a:t>Malware</a:t>
              </a:r>
            </a:p>
            <a:p>
              <a:pPr algn="r">
                <a:lnSpc>
                  <a:spcPct val="90000"/>
                </a:lnSpc>
              </a:pPr>
              <a:r>
                <a:rPr lang="en-US" sz="1600">
                  <a:solidFill>
                    <a:schemeClr val="bg2">
                      <a:lumMod val="25000"/>
                    </a:schemeClr>
                  </a:solidFill>
                  <a:cs typeface="Arial" panose="020B0604020202020204" pitchFamily="34" charset="0"/>
                </a:rPr>
                <a:t>Event</a:t>
              </a:r>
              <a:endParaRPr lang="en-US" sz="145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72A5141-6870-47E7-8FC5-5D3243D49C36}"/>
                </a:ext>
              </a:extLst>
            </p:cNvPr>
            <p:cNvSpPr txBox="1"/>
            <p:nvPr/>
          </p:nvSpPr>
          <p:spPr>
            <a:xfrm>
              <a:off x="6606318" y="4884080"/>
              <a:ext cx="590739" cy="198516"/>
            </a:xfrm>
            <a:prstGeom prst="rect">
              <a:avLst/>
            </a:prstGeom>
            <a:noFill/>
            <a:ln>
              <a:noFill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wrap="none" lIns="9144" tIns="9144" rIns="9144" bIns="9144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300">
                  <a:solidFill>
                    <a:schemeClr val="bg2">
                      <a:lumMod val="25000"/>
                    </a:schemeClr>
                  </a:solidFill>
                  <a:cs typeface="Arial" panose="020B0604020202020204" pitchFamily="34" charset="0"/>
                </a:rPr>
                <a:t>Phishing</a:t>
              </a:r>
              <a:endParaRPr lang="en-US" sz="130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828178A-2204-42A2-9449-92669F231F6B}"/>
                </a:ext>
              </a:extLst>
            </p:cNvPr>
            <p:cNvSpPr txBox="1"/>
            <p:nvPr/>
          </p:nvSpPr>
          <p:spPr>
            <a:xfrm>
              <a:off x="5797174" y="5200833"/>
              <a:ext cx="479748" cy="240066"/>
            </a:xfrm>
            <a:prstGeom prst="rect">
              <a:avLst/>
            </a:prstGeom>
            <a:noFill/>
            <a:ln>
              <a:noFill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wrap="none" lIns="9144" tIns="9144" rIns="9144" bIns="9144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600">
                  <a:solidFill>
                    <a:schemeClr val="bg2">
                      <a:lumMod val="25000"/>
                    </a:schemeClr>
                  </a:solidFill>
                  <a:cs typeface="Arial" panose="020B0604020202020204" pitchFamily="34" charset="0"/>
                </a:rPr>
                <a:t>UEBA</a:t>
              </a:r>
              <a:endParaRPr lang="en-US" sz="145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01F203F-17FA-4B34-B275-4A5687AF24A8}"/>
                </a:ext>
              </a:extLst>
            </p:cNvPr>
            <p:cNvSpPr txBox="1"/>
            <p:nvPr/>
          </p:nvSpPr>
          <p:spPr>
            <a:xfrm>
              <a:off x="8045290" y="5200833"/>
              <a:ext cx="477824" cy="240066"/>
            </a:xfrm>
            <a:prstGeom prst="rect">
              <a:avLst/>
            </a:prstGeom>
            <a:noFill/>
            <a:ln>
              <a:noFill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wrap="none" lIns="9144" tIns="9144" rIns="9144" bIns="9144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600">
                  <a:solidFill>
                    <a:schemeClr val="bg2">
                      <a:lumMod val="25000"/>
                    </a:schemeClr>
                  </a:solidFill>
                  <a:cs typeface="Arial" panose="020B0604020202020204" pitchFamily="34" charset="0"/>
                </a:rPr>
                <a:t>SOAR</a:t>
              </a:r>
              <a:endParaRPr lang="en-US" sz="145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75460F6-F020-4243-85C0-6DF9C26E6B21}"/>
                </a:ext>
              </a:extLst>
            </p:cNvPr>
            <p:cNvSpPr txBox="1"/>
            <p:nvPr/>
          </p:nvSpPr>
          <p:spPr>
            <a:xfrm>
              <a:off x="3253117" y="5200833"/>
              <a:ext cx="440057" cy="240066"/>
            </a:xfrm>
            <a:prstGeom prst="rect">
              <a:avLst/>
            </a:prstGeom>
            <a:noFill/>
            <a:ln>
              <a:noFill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wrap="none" lIns="9144" tIns="9144" rIns="9144" bIns="9144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600">
                  <a:solidFill>
                    <a:schemeClr val="bg2">
                      <a:lumMod val="25000"/>
                    </a:schemeClr>
                  </a:solidFill>
                  <a:cs typeface="Arial" panose="020B0604020202020204" pitchFamily="34" charset="0"/>
                </a:rPr>
                <a:t>SIEM</a:t>
              </a:r>
              <a:endParaRPr lang="en-US" sz="145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endParaRPr>
            </a:p>
          </p:txBody>
        </p:sp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A2623BAF-5D00-4608-A6CA-63B216C501B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395454" y="2167771"/>
              <a:ext cx="1412748" cy="932021"/>
            </a:xfrm>
            <a:prstGeom prst="rect">
              <a:avLst/>
            </a:prstGeom>
          </p:spPr>
        </p:pic>
        <p:pic>
          <p:nvPicPr>
            <p:cNvPr id="15" name="Picture 3">
              <a:extLst>
                <a:ext uri="{FF2B5EF4-FFF2-40B4-BE49-F238E27FC236}">
                  <a16:creationId xmlns:a16="http://schemas.microsoft.com/office/drawing/2014/main" id="{9C46F92B-618D-4797-8E5B-E2937092C66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831556" y="2376814"/>
              <a:ext cx="539464" cy="539464"/>
            </a:xfrm>
            <a:prstGeom prst="rect">
              <a:avLst/>
            </a:prstGeom>
          </p:spPr>
        </p:pic>
        <p:pic>
          <p:nvPicPr>
            <p:cNvPr id="16" name="Picture 8">
              <a:extLst>
                <a:ext uri="{FF2B5EF4-FFF2-40B4-BE49-F238E27FC236}">
                  <a16:creationId xmlns:a16="http://schemas.microsoft.com/office/drawing/2014/main" id="{E9E658AA-59B6-4462-891E-46AC4054445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2931281" y="3826954"/>
              <a:ext cx="1640528" cy="1640528"/>
            </a:xfrm>
            <a:prstGeom prst="rect">
              <a:avLst/>
            </a:prstGeom>
          </p:spPr>
        </p:pic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8BF0B54-4BFB-48BF-806A-2BD12531521F}"/>
                </a:ext>
              </a:extLst>
            </p:cNvPr>
            <p:cNvCxnSpPr>
              <a:cxnSpLocks/>
            </p:cNvCxnSpPr>
            <p:nvPr/>
          </p:nvCxnSpPr>
          <p:spPr>
            <a:xfrm>
              <a:off x="6489955" y="3136374"/>
              <a:ext cx="1196763" cy="1017848"/>
            </a:xfrm>
            <a:prstGeom prst="line">
              <a:avLst/>
            </a:prstGeom>
            <a:ln w="19050">
              <a:solidFill>
                <a:schemeClr val="accent3"/>
              </a:solidFill>
              <a:headEnd type="triangle" w="med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Graphic 17">
              <a:extLst>
                <a:ext uri="{FF2B5EF4-FFF2-40B4-BE49-F238E27FC236}">
                  <a16:creationId xmlns:a16="http://schemas.microsoft.com/office/drawing/2014/main" id="{E2D5C246-104E-41CA-9142-9C39F8AA8F1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/>
          </p:blipFill>
          <p:spPr>
            <a:xfrm>
              <a:off x="7686718" y="3938727"/>
              <a:ext cx="1157764" cy="1198626"/>
            </a:xfrm>
            <a:prstGeom prst="rect">
              <a:avLst/>
            </a:prstGeom>
          </p:spPr>
        </p:pic>
        <p:pic>
          <p:nvPicPr>
            <p:cNvPr id="19" name="Picture 15">
              <a:extLst>
                <a:ext uri="{FF2B5EF4-FFF2-40B4-BE49-F238E27FC236}">
                  <a16:creationId xmlns:a16="http://schemas.microsoft.com/office/drawing/2014/main" id="{D4D41014-EFFF-47BD-A2E7-8C1781B31BD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555177" y="3844072"/>
              <a:ext cx="869781" cy="1307405"/>
            </a:xfrm>
            <a:prstGeom prst="rect">
              <a:avLst/>
            </a:prstGeom>
          </p:spPr>
        </p:pic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89BC25CC-2AB5-493A-B463-147AD4D5037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366808" y="4500282"/>
              <a:ext cx="489420" cy="347693"/>
              <a:chOff x="6179574" y="1730302"/>
              <a:chExt cx="684101" cy="485998"/>
            </a:xfrm>
          </p:grpSpPr>
          <p:sp>
            <p:nvSpPr>
              <p:cNvPr id="22" name="Rectangle 17">
                <a:extLst>
                  <a:ext uri="{FF2B5EF4-FFF2-40B4-BE49-F238E27FC236}">
                    <a16:creationId xmlns:a16="http://schemas.microsoft.com/office/drawing/2014/main" id="{864A648C-0C82-4439-A13C-80EE8D689176}"/>
                  </a:ext>
                </a:extLst>
              </p:cNvPr>
              <p:cNvSpPr/>
              <p:nvPr/>
            </p:nvSpPr>
            <p:spPr>
              <a:xfrm>
                <a:off x="6203056" y="1740826"/>
                <a:ext cx="439956" cy="395782"/>
              </a:xfrm>
              <a:custGeom>
                <a:avLst/>
                <a:gdLst>
                  <a:gd name="connsiteX0" fmla="*/ 0 w 439956"/>
                  <a:gd name="connsiteY0" fmla="*/ 0 h 394621"/>
                  <a:gd name="connsiteX1" fmla="*/ 439956 w 439956"/>
                  <a:gd name="connsiteY1" fmla="*/ 0 h 394621"/>
                  <a:gd name="connsiteX2" fmla="*/ 439956 w 439956"/>
                  <a:gd name="connsiteY2" fmla="*/ 394621 h 394621"/>
                  <a:gd name="connsiteX3" fmla="*/ 0 w 439956"/>
                  <a:gd name="connsiteY3" fmla="*/ 394621 h 394621"/>
                  <a:gd name="connsiteX4" fmla="*/ 0 w 439956"/>
                  <a:gd name="connsiteY4" fmla="*/ 0 h 394621"/>
                  <a:gd name="connsiteX0" fmla="*/ 0 w 439956"/>
                  <a:gd name="connsiteY0" fmla="*/ 1161 h 395782"/>
                  <a:gd name="connsiteX1" fmla="*/ 325707 w 439956"/>
                  <a:gd name="connsiteY1" fmla="*/ 0 h 395782"/>
                  <a:gd name="connsiteX2" fmla="*/ 439956 w 439956"/>
                  <a:gd name="connsiteY2" fmla="*/ 1161 h 395782"/>
                  <a:gd name="connsiteX3" fmla="*/ 439956 w 439956"/>
                  <a:gd name="connsiteY3" fmla="*/ 395782 h 395782"/>
                  <a:gd name="connsiteX4" fmla="*/ 0 w 439956"/>
                  <a:gd name="connsiteY4" fmla="*/ 395782 h 395782"/>
                  <a:gd name="connsiteX5" fmla="*/ 0 w 439956"/>
                  <a:gd name="connsiteY5" fmla="*/ 1161 h 395782"/>
                  <a:gd name="connsiteX0" fmla="*/ 0 w 439956"/>
                  <a:gd name="connsiteY0" fmla="*/ 1161 h 395782"/>
                  <a:gd name="connsiteX1" fmla="*/ 325707 w 439956"/>
                  <a:gd name="connsiteY1" fmla="*/ 0 h 395782"/>
                  <a:gd name="connsiteX2" fmla="*/ 439956 w 439956"/>
                  <a:gd name="connsiteY2" fmla="*/ 1161 h 395782"/>
                  <a:gd name="connsiteX3" fmla="*/ 437674 w 439956"/>
                  <a:gd name="connsiteY3" fmla="*/ 111967 h 395782"/>
                  <a:gd name="connsiteX4" fmla="*/ 439956 w 439956"/>
                  <a:gd name="connsiteY4" fmla="*/ 395782 h 395782"/>
                  <a:gd name="connsiteX5" fmla="*/ 0 w 439956"/>
                  <a:gd name="connsiteY5" fmla="*/ 395782 h 395782"/>
                  <a:gd name="connsiteX6" fmla="*/ 0 w 439956"/>
                  <a:gd name="connsiteY6" fmla="*/ 1161 h 395782"/>
                  <a:gd name="connsiteX0" fmla="*/ 0 w 439956"/>
                  <a:gd name="connsiteY0" fmla="*/ 1161 h 395782"/>
                  <a:gd name="connsiteX1" fmla="*/ 325707 w 439956"/>
                  <a:gd name="connsiteY1" fmla="*/ 0 h 395782"/>
                  <a:gd name="connsiteX2" fmla="*/ 335986 w 439956"/>
                  <a:gd name="connsiteY2" fmla="*/ 86469 h 395782"/>
                  <a:gd name="connsiteX3" fmla="*/ 437674 w 439956"/>
                  <a:gd name="connsiteY3" fmla="*/ 111967 h 395782"/>
                  <a:gd name="connsiteX4" fmla="*/ 439956 w 439956"/>
                  <a:gd name="connsiteY4" fmla="*/ 395782 h 395782"/>
                  <a:gd name="connsiteX5" fmla="*/ 0 w 439956"/>
                  <a:gd name="connsiteY5" fmla="*/ 395782 h 395782"/>
                  <a:gd name="connsiteX6" fmla="*/ 0 w 439956"/>
                  <a:gd name="connsiteY6" fmla="*/ 1161 h 395782"/>
                  <a:gd name="connsiteX0" fmla="*/ 0 w 439956"/>
                  <a:gd name="connsiteY0" fmla="*/ 1161 h 395782"/>
                  <a:gd name="connsiteX1" fmla="*/ 325707 w 439956"/>
                  <a:gd name="connsiteY1" fmla="*/ 0 h 395782"/>
                  <a:gd name="connsiteX2" fmla="*/ 437674 w 439956"/>
                  <a:gd name="connsiteY2" fmla="*/ 111967 h 395782"/>
                  <a:gd name="connsiteX3" fmla="*/ 439956 w 439956"/>
                  <a:gd name="connsiteY3" fmla="*/ 395782 h 395782"/>
                  <a:gd name="connsiteX4" fmla="*/ 0 w 439956"/>
                  <a:gd name="connsiteY4" fmla="*/ 395782 h 395782"/>
                  <a:gd name="connsiteX5" fmla="*/ 0 w 439956"/>
                  <a:gd name="connsiteY5" fmla="*/ 1161 h 395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9956" h="395782">
                    <a:moveTo>
                      <a:pt x="0" y="1161"/>
                    </a:moveTo>
                    <a:lnTo>
                      <a:pt x="325707" y="0"/>
                    </a:lnTo>
                    <a:lnTo>
                      <a:pt x="437674" y="111967"/>
                    </a:lnTo>
                    <a:cubicBezTo>
                      <a:pt x="438435" y="206572"/>
                      <a:pt x="439195" y="301177"/>
                      <a:pt x="439956" y="395782"/>
                    </a:cubicBezTo>
                    <a:lnTo>
                      <a:pt x="0" y="395782"/>
                    </a:lnTo>
                    <a:lnTo>
                      <a:pt x="0" y="116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22E225D5-B3E1-420C-B06B-C1ADAA2FDD6F}"/>
                  </a:ext>
                </a:extLst>
              </p:cNvPr>
              <p:cNvSpPr/>
              <p:nvPr/>
            </p:nvSpPr>
            <p:spPr>
              <a:xfrm>
                <a:off x="6519276" y="1730302"/>
                <a:ext cx="125236" cy="125236"/>
              </a:xfrm>
              <a:custGeom>
                <a:avLst/>
                <a:gdLst>
                  <a:gd name="connsiteX0" fmla="*/ 29743 w 125235"/>
                  <a:gd name="connsiteY0" fmla="*/ 59487 h 125235"/>
                  <a:gd name="connsiteX1" fmla="*/ 70445 w 125235"/>
                  <a:gd name="connsiteY1" fmla="*/ 100189 h 125235"/>
                  <a:gd name="connsiteX2" fmla="*/ 29743 w 125235"/>
                  <a:gd name="connsiteY2" fmla="*/ 100189 h 125235"/>
                  <a:gd name="connsiteX3" fmla="*/ 29743 w 125235"/>
                  <a:gd name="connsiteY3" fmla="*/ 59487 h 125235"/>
                  <a:gd name="connsiteX4" fmla="*/ 9393 w 125235"/>
                  <a:gd name="connsiteY4" fmla="*/ 0 h 125235"/>
                  <a:gd name="connsiteX5" fmla="*/ 0 w 125235"/>
                  <a:gd name="connsiteY5" fmla="*/ 0 h 125235"/>
                  <a:gd name="connsiteX6" fmla="*/ 0 w 125235"/>
                  <a:gd name="connsiteY6" fmla="*/ 126801 h 125235"/>
                  <a:gd name="connsiteX7" fmla="*/ 128367 w 125235"/>
                  <a:gd name="connsiteY7" fmla="*/ 126801 h 125235"/>
                  <a:gd name="connsiteX8" fmla="*/ 128367 w 125235"/>
                  <a:gd name="connsiteY8" fmla="*/ 115843 h 125235"/>
                  <a:gd name="connsiteX9" fmla="*/ 9393 w 125235"/>
                  <a:gd name="connsiteY9" fmla="*/ 0 h 1252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5235" h="125235">
                    <a:moveTo>
                      <a:pt x="29743" y="59487"/>
                    </a:moveTo>
                    <a:lnTo>
                      <a:pt x="70445" y="100189"/>
                    </a:lnTo>
                    <a:lnTo>
                      <a:pt x="29743" y="100189"/>
                    </a:lnTo>
                    <a:lnTo>
                      <a:pt x="29743" y="59487"/>
                    </a:lnTo>
                    <a:close/>
                    <a:moveTo>
                      <a:pt x="9393" y="0"/>
                    </a:moveTo>
                    <a:lnTo>
                      <a:pt x="0" y="0"/>
                    </a:lnTo>
                    <a:lnTo>
                      <a:pt x="0" y="126801"/>
                    </a:lnTo>
                    <a:lnTo>
                      <a:pt x="128367" y="126801"/>
                    </a:lnTo>
                    <a:lnTo>
                      <a:pt x="128367" y="115843"/>
                    </a:lnTo>
                    <a:lnTo>
                      <a:pt x="9393" y="0"/>
                    </a:lnTo>
                    <a:close/>
                  </a:path>
                </a:pathLst>
              </a:custGeom>
              <a:solidFill>
                <a:srgbClr val="6ABA4F"/>
              </a:solidFill>
              <a:ln w="155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89C83844-6D5B-470B-9B0B-39401E6E6C9D}"/>
                  </a:ext>
                </a:extLst>
              </p:cNvPr>
              <p:cNvSpPr/>
              <p:nvPr/>
            </p:nvSpPr>
            <p:spPr>
              <a:xfrm>
                <a:off x="6203056" y="1730302"/>
                <a:ext cx="438325" cy="140890"/>
              </a:xfrm>
              <a:custGeom>
                <a:avLst/>
                <a:gdLst>
                  <a:gd name="connsiteX0" fmla="*/ 28178 w 438325"/>
                  <a:gd name="connsiteY0" fmla="*/ 153414 h 140890"/>
                  <a:gd name="connsiteX1" fmla="*/ 28178 w 438325"/>
                  <a:gd name="connsiteY1" fmla="*/ 28178 h 140890"/>
                  <a:gd name="connsiteX2" fmla="*/ 316220 w 438325"/>
                  <a:gd name="connsiteY2" fmla="*/ 28178 h 140890"/>
                  <a:gd name="connsiteX3" fmla="*/ 414844 w 438325"/>
                  <a:gd name="connsiteY3" fmla="*/ 128367 h 140890"/>
                  <a:gd name="connsiteX4" fmla="*/ 414844 w 438325"/>
                  <a:gd name="connsiteY4" fmla="*/ 154979 h 140890"/>
                  <a:gd name="connsiteX5" fmla="*/ 444587 w 438325"/>
                  <a:gd name="connsiteY5" fmla="*/ 140890 h 140890"/>
                  <a:gd name="connsiteX6" fmla="*/ 444587 w 438325"/>
                  <a:gd name="connsiteY6" fmla="*/ 115843 h 140890"/>
                  <a:gd name="connsiteX7" fmla="*/ 328744 w 438325"/>
                  <a:gd name="connsiteY7" fmla="*/ 0 h 140890"/>
                  <a:gd name="connsiteX8" fmla="*/ 0 w 438325"/>
                  <a:gd name="connsiteY8" fmla="*/ 0 h 140890"/>
                  <a:gd name="connsiteX9" fmla="*/ 0 w 438325"/>
                  <a:gd name="connsiteY9" fmla="*/ 139325 h 140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38325" h="140890">
                    <a:moveTo>
                      <a:pt x="28178" y="153414"/>
                    </a:moveTo>
                    <a:lnTo>
                      <a:pt x="28178" y="28178"/>
                    </a:lnTo>
                    <a:lnTo>
                      <a:pt x="316220" y="28178"/>
                    </a:lnTo>
                    <a:lnTo>
                      <a:pt x="414844" y="128367"/>
                    </a:lnTo>
                    <a:lnTo>
                      <a:pt x="414844" y="154979"/>
                    </a:lnTo>
                    <a:lnTo>
                      <a:pt x="444587" y="140890"/>
                    </a:lnTo>
                    <a:lnTo>
                      <a:pt x="444587" y="115843"/>
                    </a:lnTo>
                    <a:lnTo>
                      <a:pt x="328744" y="0"/>
                    </a:lnTo>
                    <a:lnTo>
                      <a:pt x="0" y="0"/>
                    </a:lnTo>
                    <a:lnTo>
                      <a:pt x="0" y="139325"/>
                    </a:lnTo>
                    <a:close/>
                  </a:path>
                </a:pathLst>
              </a:custGeom>
              <a:solidFill>
                <a:srgbClr val="6ABA4F"/>
              </a:solidFill>
              <a:ln w="155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A1BEA200-3153-44C8-A1B1-42220355E20C}"/>
                  </a:ext>
                </a:extLst>
              </p:cNvPr>
              <p:cNvSpPr/>
              <p:nvPr/>
            </p:nvSpPr>
            <p:spPr>
              <a:xfrm>
                <a:off x="6179574" y="1875032"/>
                <a:ext cx="485289" cy="281781"/>
              </a:xfrm>
              <a:custGeom>
                <a:avLst/>
                <a:gdLst>
                  <a:gd name="connsiteX0" fmla="*/ 28178 w 485288"/>
                  <a:gd name="connsiteY0" fmla="*/ 42267 h 281780"/>
                  <a:gd name="connsiteX1" fmla="*/ 233252 w 485288"/>
                  <a:gd name="connsiteY1" fmla="*/ 120539 h 281780"/>
                  <a:gd name="connsiteX2" fmla="*/ 245775 w 485288"/>
                  <a:gd name="connsiteY2" fmla="*/ 126801 h 281780"/>
                  <a:gd name="connsiteX3" fmla="*/ 258299 w 485288"/>
                  <a:gd name="connsiteY3" fmla="*/ 120539 h 281780"/>
                  <a:gd name="connsiteX4" fmla="*/ 463372 w 485288"/>
                  <a:gd name="connsiteY4" fmla="*/ 43833 h 281780"/>
                  <a:gd name="connsiteX5" fmla="*/ 463372 w 485288"/>
                  <a:gd name="connsiteY5" fmla="*/ 252037 h 281780"/>
                  <a:gd name="connsiteX6" fmla="*/ 435194 w 485288"/>
                  <a:gd name="connsiteY6" fmla="*/ 252037 h 281780"/>
                  <a:gd name="connsiteX7" fmla="*/ 56356 w 485288"/>
                  <a:gd name="connsiteY7" fmla="*/ 252037 h 281780"/>
                  <a:gd name="connsiteX8" fmla="*/ 28178 w 485288"/>
                  <a:gd name="connsiteY8" fmla="*/ 252037 h 281780"/>
                  <a:gd name="connsiteX9" fmla="*/ 28178 w 485288"/>
                  <a:gd name="connsiteY9" fmla="*/ 42267 h 281780"/>
                  <a:gd name="connsiteX10" fmla="*/ 488420 w 485288"/>
                  <a:gd name="connsiteY10" fmla="*/ 0 h 281780"/>
                  <a:gd name="connsiteX11" fmla="*/ 245775 w 485288"/>
                  <a:gd name="connsiteY11" fmla="*/ 92361 h 281780"/>
                  <a:gd name="connsiteX12" fmla="*/ 9393 w 485288"/>
                  <a:gd name="connsiteY12" fmla="*/ 0 h 281780"/>
                  <a:gd name="connsiteX13" fmla="*/ 6262 w 485288"/>
                  <a:gd name="connsiteY13" fmla="*/ 1565 h 281780"/>
                  <a:gd name="connsiteX14" fmla="*/ 0 w 485288"/>
                  <a:gd name="connsiteY14" fmla="*/ 7827 h 281780"/>
                  <a:gd name="connsiteX15" fmla="*/ 0 w 485288"/>
                  <a:gd name="connsiteY15" fmla="*/ 273953 h 281780"/>
                  <a:gd name="connsiteX16" fmla="*/ 6262 w 485288"/>
                  <a:gd name="connsiteY16" fmla="*/ 281781 h 281780"/>
                  <a:gd name="connsiteX17" fmla="*/ 54791 w 485288"/>
                  <a:gd name="connsiteY17" fmla="*/ 281781 h 281780"/>
                  <a:gd name="connsiteX18" fmla="*/ 433629 w 485288"/>
                  <a:gd name="connsiteY18" fmla="*/ 281781 h 281780"/>
                  <a:gd name="connsiteX19" fmla="*/ 482158 w 485288"/>
                  <a:gd name="connsiteY19" fmla="*/ 281781 h 281780"/>
                  <a:gd name="connsiteX20" fmla="*/ 488420 w 485288"/>
                  <a:gd name="connsiteY20" fmla="*/ 273953 h 281780"/>
                  <a:gd name="connsiteX21" fmla="*/ 488420 w 485288"/>
                  <a:gd name="connsiteY21" fmla="*/ 6262 h 281780"/>
                  <a:gd name="connsiteX22" fmla="*/ 488420 w 485288"/>
                  <a:gd name="connsiteY22" fmla="*/ 7827 h 281780"/>
                  <a:gd name="connsiteX23" fmla="*/ 488420 w 485288"/>
                  <a:gd name="connsiteY23" fmla="*/ 6262 h 281780"/>
                  <a:gd name="connsiteX24" fmla="*/ 488420 w 485288"/>
                  <a:gd name="connsiteY24" fmla="*/ 6262 h 281780"/>
                  <a:gd name="connsiteX25" fmla="*/ 488420 w 485288"/>
                  <a:gd name="connsiteY25" fmla="*/ 0 h 281780"/>
                  <a:gd name="connsiteX26" fmla="*/ 488420 w 485288"/>
                  <a:gd name="connsiteY26" fmla="*/ 0 h 281780"/>
                  <a:gd name="connsiteX27" fmla="*/ 488420 w 485288"/>
                  <a:gd name="connsiteY27" fmla="*/ 0 h 2817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485288" h="281780">
                    <a:moveTo>
                      <a:pt x="28178" y="42267"/>
                    </a:moveTo>
                    <a:lnTo>
                      <a:pt x="233252" y="120539"/>
                    </a:lnTo>
                    <a:lnTo>
                      <a:pt x="245775" y="126801"/>
                    </a:lnTo>
                    <a:lnTo>
                      <a:pt x="258299" y="120539"/>
                    </a:lnTo>
                    <a:lnTo>
                      <a:pt x="463372" y="43833"/>
                    </a:lnTo>
                    <a:lnTo>
                      <a:pt x="463372" y="252037"/>
                    </a:lnTo>
                    <a:lnTo>
                      <a:pt x="435194" y="252037"/>
                    </a:lnTo>
                    <a:lnTo>
                      <a:pt x="56356" y="252037"/>
                    </a:lnTo>
                    <a:lnTo>
                      <a:pt x="28178" y="252037"/>
                    </a:lnTo>
                    <a:lnTo>
                      <a:pt x="28178" y="42267"/>
                    </a:lnTo>
                    <a:close/>
                    <a:moveTo>
                      <a:pt x="488420" y="0"/>
                    </a:moveTo>
                    <a:lnTo>
                      <a:pt x="245775" y="92361"/>
                    </a:lnTo>
                    <a:lnTo>
                      <a:pt x="9393" y="0"/>
                    </a:lnTo>
                    <a:cubicBezTo>
                      <a:pt x="9393" y="0"/>
                      <a:pt x="7827" y="1565"/>
                      <a:pt x="6262" y="1565"/>
                    </a:cubicBezTo>
                    <a:cubicBezTo>
                      <a:pt x="3131" y="1565"/>
                      <a:pt x="0" y="3131"/>
                      <a:pt x="0" y="7827"/>
                    </a:cubicBezTo>
                    <a:lnTo>
                      <a:pt x="0" y="273953"/>
                    </a:lnTo>
                    <a:cubicBezTo>
                      <a:pt x="0" y="278650"/>
                      <a:pt x="3131" y="281781"/>
                      <a:pt x="6262" y="281781"/>
                    </a:cubicBezTo>
                    <a:lnTo>
                      <a:pt x="54791" y="281781"/>
                    </a:lnTo>
                    <a:lnTo>
                      <a:pt x="433629" y="281781"/>
                    </a:lnTo>
                    <a:lnTo>
                      <a:pt x="482158" y="281781"/>
                    </a:lnTo>
                    <a:cubicBezTo>
                      <a:pt x="486854" y="281781"/>
                      <a:pt x="488420" y="278650"/>
                      <a:pt x="488420" y="273953"/>
                    </a:cubicBezTo>
                    <a:lnTo>
                      <a:pt x="488420" y="6262"/>
                    </a:lnTo>
                    <a:lnTo>
                      <a:pt x="488420" y="7827"/>
                    </a:lnTo>
                    <a:cubicBezTo>
                      <a:pt x="488420" y="6262"/>
                      <a:pt x="488420" y="6262"/>
                      <a:pt x="488420" y="6262"/>
                    </a:cubicBezTo>
                    <a:lnTo>
                      <a:pt x="488420" y="6262"/>
                    </a:lnTo>
                    <a:cubicBezTo>
                      <a:pt x="489985" y="3131"/>
                      <a:pt x="489985" y="1565"/>
                      <a:pt x="488420" y="0"/>
                    </a:cubicBezTo>
                    <a:lnTo>
                      <a:pt x="488420" y="0"/>
                    </a:lnTo>
                    <a:lnTo>
                      <a:pt x="488420" y="0"/>
                    </a:lnTo>
                    <a:close/>
                  </a:path>
                </a:pathLst>
              </a:custGeom>
              <a:solidFill>
                <a:srgbClr val="636E7C"/>
              </a:solidFill>
              <a:ln w="155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43F21CD7-58C9-44D5-81DF-7771AF18F58C}"/>
                  </a:ext>
                </a:extLst>
              </p:cNvPr>
              <p:cNvSpPr/>
              <p:nvPr/>
            </p:nvSpPr>
            <p:spPr>
              <a:xfrm>
                <a:off x="6472313" y="1934519"/>
                <a:ext cx="391362" cy="281781"/>
              </a:xfrm>
              <a:custGeom>
                <a:avLst/>
                <a:gdLst>
                  <a:gd name="connsiteX0" fmla="*/ 9393 w 391361"/>
                  <a:gd name="connsiteY0" fmla="*/ 164372 h 281780"/>
                  <a:gd name="connsiteX1" fmla="*/ 9393 w 391361"/>
                  <a:gd name="connsiteY1" fmla="*/ 164372 h 281780"/>
                  <a:gd name="connsiteX2" fmla="*/ 20351 w 391361"/>
                  <a:gd name="connsiteY2" fmla="*/ 145587 h 281780"/>
                  <a:gd name="connsiteX3" fmla="*/ 32874 w 391361"/>
                  <a:gd name="connsiteY3" fmla="*/ 128367 h 281780"/>
                  <a:gd name="connsiteX4" fmla="*/ 51660 w 391361"/>
                  <a:gd name="connsiteY4" fmla="*/ 106450 h 281780"/>
                  <a:gd name="connsiteX5" fmla="*/ 128367 w 391361"/>
                  <a:gd name="connsiteY5" fmla="*/ 53225 h 281780"/>
                  <a:gd name="connsiteX6" fmla="*/ 129932 w 391361"/>
                  <a:gd name="connsiteY6" fmla="*/ 59487 h 281780"/>
                  <a:gd name="connsiteX7" fmla="*/ 68880 w 391361"/>
                  <a:gd name="connsiteY7" fmla="*/ 161241 h 281780"/>
                  <a:gd name="connsiteX8" fmla="*/ 56356 w 391361"/>
                  <a:gd name="connsiteY8" fmla="*/ 139325 h 281780"/>
                  <a:gd name="connsiteX9" fmla="*/ 42267 w 391361"/>
                  <a:gd name="connsiteY9" fmla="*/ 158110 h 281780"/>
                  <a:gd name="connsiteX10" fmla="*/ 32874 w 391361"/>
                  <a:gd name="connsiteY10" fmla="*/ 175330 h 281780"/>
                  <a:gd name="connsiteX11" fmla="*/ 34440 w 391361"/>
                  <a:gd name="connsiteY11" fmla="*/ 170634 h 281780"/>
                  <a:gd name="connsiteX12" fmla="*/ 378838 w 391361"/>
                  <a:gd name="connsiteY12" fmla="*/ 10958 h 281780"/>
                  <a:gd name="connsiteX13" fmla="*/ 350660 w 391361"/>
                  <a:gd name="connsiteY13" fmla="*/ 0 h 281780"/>
                  <a:gd name="connsiteX14" fmla="*/ 322482 w 391361"/>
                  <a:gd name="connsiteY14" fmla="*/ 12524 h 281780"/>
                  <a:gd name="connsiteX15" fmla="*/ 311524 w 391361"/>
                  <a:gd name="connsiteY15" fmla="*/ 40702 h 281780"/>
                  <a:gd name="connsiteX16" fmla="*/ 316220 w 391361"/>
                  <a:gd name="connsiteY16" fmla="*/ 57922 h 281780"/>
                  <a:gd name="connsiteX17" fmla="*/ 211335 w 391361"/>
                  <a:gd name="connsiteY17" fmla="*/ 165937 h 281780"/>
                  <a:gd name="connsiteX18" fmla="*/ 176896 w 391361"/>
                  <a:gd name="connsiteY18" fmla="*/ 201943 h 281780"/>
                  <a:gd name="connsiteX19" fmla="*/ 162807 w 391361"/>
                  <a:gd name="connsiteY19" fmla="*/ 216032 h 281780"/>
                  <a:gd name="connsiteX20" fmla="*/ 158110 w 391361"/>
                  <a:gd name="connsiteY20" fmla="*/ 220728 h 281780"/>
                  <a:gd name="connsiteX21" fmla="*/ 154979 w 391361"/>
                  <a:gd name="connsiteY21" fmla="*/ 223859 h 281780"/>
                  <a:gd name="connsiteX22" fmla="*/ 125236 w 391361"/>
                  <a:gd name="connsiteY22" fmla="*/ 245775 h 281780"/>
                  <a:gd name="connsiteX23" fmla="*/ 93927 w 391361"/>
                  <a:gd name="connsiteY23" fmla="*/ 256733 h 281780"/>
                  <a:gd name="connsiteX24" fmla="*/ 81403 w 391361"/>
                  <a:gd name="connsiteY24" fmla="*/ 258299 h 281780"/>
                  <a:gd name="connsiteX25" fmla="*/ 62618 w 391361"/>
                  <a:gd name="connsiteY25" fmla="*/ 256733 h 281780"/>
                  <a:gd name="connsiteX26" fmla="*/ 23482 w 391361"/>
                  <a:gd name="connsiteY26" fmla="*/ 220728 h 281780"/>
                  <a:gd name="connsiteX27" fmla="*/ 0 w 391361"/>
                  <a:gd name="connsiteY27" fmla="*/ 220728 h 281780"/>
                  <a:gd name="connsiteX28" fmla="*/ 3131 w 391361"/>
                  <a:gd name="connsiteY28" fmla="*/ 231686 h 281780"/>
                  <a:gd name="connsiteX29" fmla="*/ 14089 w 391361"/>
                  <a:gd name="connsiteY29" fmla="*/ 252037 h 281780"/>
                  <a:gd name="connsiteX30" fmla="*/ 39136 w 391361"/>
                  <a:gd name="connsiteY30" fmla="*/ 273953 h 281780"/>
                  <a:gd name="connsiteX31" fmla="*/ 57922 w 391361"/>
                  <a:gd name="connsiteY31" fmla="*/ 281781 h 281780"/>
                  <a:gd name="connsiteX32" fmla="*/ 82969 w 391361"/>
                  <a:gd name="connsiteY32" fmla="*/ 283346 h 281780"/>
                  <a:gd name="connsiteX33" fmla="*/ 97058 w 391361"/>
                  <a:gd name="connsiteY33" fmla="*/ 281781 h 281780"/>
                  <a:gd name="connsiteX34" fmla="*/ 137759 w 391361"/>
                  <a:gd name="connsiteY34" fmla="*/ 267692 h 281780"/>
                  <a:gd name="connsiteX35" fmla="*/ 172199 w 391361"/>
                  <a:gd name="connsiteY35" fmla="*/ 242644 h 281780"/>
                  <a:gd name="connsiteX36" fmla="*/ 176896 w 391361"/>
                  <a:gd name="connsiteY36" fmla="*/ 237948 h 281780"/>
                  <a:gd name="connsiteX37" fmla="*/ 189419 w 391361"/>
                  <a:gd name="connsiteY37" fmla="*/ 225424 h 281780"/>
                  <a:gd name="connsiteX38" fmla="*/ 313090 w 391361"/>
                  <a:gd name="connsiteY38" fmla="*/ 100189 h 281780"/>
                  <a:gd name="connsiteX39" fmla="*/ 336571 w 391361"/>
                  <a:gd name="connsiteY39" fmla="*/ 75141 h 281780"/>
                  <a:gd name="connsiteX40" fmla="*/ 353791 w 391361"/>
                  <a:gd name="connsiteY40" fmla="*/ 78272 h 281780"/>
                  <a:gd name="connsiteX41" fmla="*/ 381969 w 391361"/>
                  <a:gd name="connsiteY41" fmla="*/ 65749 h 281780"/>
                  <a:gd name="connsiteX42" fmla="*/ 392927 w 391361"/>
                  <a:gd name="connsiteY42" fmla="*/ 37571 h 281780"/>
                  <a:gd name="connsiteX43" fmla="*/ 378838 w 391361"/>
                  <a:gd name="connsiteY43" fmla="*/ 10958 h 281780"/>
                  <a:gd name="connsiteX44" fmla="*/ 364749 w 391361"/>
                  <a:gd name="connsiteY44" fmla="*/ 48529 h 281780"/>
                  <a:gd name="connsiteX45" fmla="*/ 355357 w 391361"/>
                  <a:gd name="connsiteY45" fmla="*/ 53225 h 281780"/>
                  <a:gd name="connsiteX46" fmla="*/ 345964 w 391361"/>
                  <a:gd name="connsiteY46" fmla="*/ 48529 h 281780"/>
                  <a:gd name="connsiteX47" fmla="*/ 341268 w 391361"/>
                  <a:gd name="connsiteY47" fmla="*/ 39136 h 281780"/>
                  <a:gd name="connsiteX48" fmla="*/ 345964 w 391361"/>
                  <a:gd name="connsiteY48" fmla="*/ 29744 h 281780"/>
                  <a:gd name="connsiteX49" fmla="*/ 355357 w 391361"/>
                  <a:gd name="connsiteY49" fmla="*/ 25047 h 281780"/>
                  <a:gd name="connsiteX50" fmla="*/ 364749 w 391361"/>
                  <a:gd name="connsiteY50" fmla="*/ 29744 h 281780"/>
                  <a:gd name="connsiteX51" fmla="*/ 369446 w 391361"/>
                  <a:gd name="connsiteY51" fmla="*/ 39136 h 281780"/>
                  <a:gd name="connsiteX52" fmla="*/ 364749 w 391361"/>
                  <a:gd name="connsiteY52" fmla="*/ 48529 h 2817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391361" h="281780">
                    <a:moveTo>
                      <a:pt x="9393" y="164372"/>
                    </a:moveTo>
                    <a:cubicBezTo>
                      <a:pt x="10958" y="159676"/>
                      <a:pt x="7827" y="167503"/>
                      <a:pt x="9393" y="164372"/>
                    </a:cubicBezTo>
                    <a:cubicBezTo>
                      <a:pt x="12524" y="159676"/>
                      <a:pt x="15654" y="151848"/>
                      <a:pt x="20351" y="145587"/>
                    </a:cubicBezTo>
                    <a:cubicBezTo>
                      <a:pt x="25047" y="139325"/>
                      <a:pt x="28178" y="133063"/>
                      <a:pt x="32874" y="128367"/>
                    </a:cubicBezTo>
                    <a:cubicBezTo>
                      <a:pt x="39136" y="120539"/>
                      <a:pt x="50094" y="108016"/>
                      <a:pt x="51660" y="106450"/>
                    </a:cubicBezTo>
                    <a:cubicBezTo>
                      <a:pt x="64183" y="93927"/>
                      <a:pt x="93927" y="65749"/>
                      <a:pt x="128367" y="53225"/>
                    </a:cubicBezTo>
                    <a:cubicBezTo>
                      <a:pt x="134628" y="51660"/>
                      <a:pt x="134628" y="56356"/>
                      <a:pt x="129932" y="59487"/>
                    </a:cubicBezTo>
                    <a:cubicBezTo>
                      <a:pt x="125236" y="62618"/>
                      <a:pt x="76707" y="106450"/>
                      <a:pt x="68880" y="161241"/>
                    </a:cubicBezTo>
                    <a:cubicBezTo>
                      <a:pt x="64183" y="154979"/>
                      <a:pt x="59487" y="147152"/>
                      <a:pt x="56356" y="139325"/>
                    </a:cubicBezTo>
                    <a:cubicBezTo>
                      <a:pt x="51660" y="144021"/>
                      <a:pt x="46963" y="151848"/>
                      <a:pt x="42267" y="158110"/>
                    </a:cubicBezTo>
                    <a:cubicBezTo>
                      <a:pt x="39136" y="164372"/>
                      <a:pt x="34440" y="169068"/>
                      <a:pt x="32874" y="175330"/>
                    </a:cubicBezTo>
                    <a:cubicBezTo>
                      <a:pt x="32874" y="176896"/>
                      <a:pt x="36005" y="167503"/>
                      <a:pt x="34440" y="170634"/>
                    </a:cubicBezTo>
                    <a:moveTo>
                      <a:pt x="378838" y="10958"/>
                    </a:moveTo>
                    <a:cubicBezTo>
                      <a:pt x="371011" y="4696"/>
                      <a:pt x="361618" y="0"/>
                      <a:pt x="350660" y="0"/>
                    </a:cubicBezTo>
                    <a:cubicBezTo>
                      <a:pt x="339702" y="0"/>
                      <a:pt x="330309" y="4696"/>
                      <a:pt x="322482" y="12524"/>
                    </a:cubicBezTo>
                    <a:cubicBezTo>
                      <a:pt x="314655" y="20351"/>
                      <a:pt x="311524" y="29744"/>
                      <a:pt x="311524" y="40702"/>
                    </a:cubicBezTo>
                    <a:cubicBezTo>
                      <a:pt x="311524" y="46963"/>
                      <a:pt x="313090" y="53225"/>
                      <a:pt x="316220" y="57922"/>
                    </a:cubicBezTo>
                    <a:cubicBezTo>
                      <a:pt x="305262" y="68880"/>
                      <a:pt x="226990" y="148718"/>
                      <a:pt x="211335" y="165937"/>
                    </a:cubicBezTo>
                    <a:cubicBezTo>
                      <a:pt x="198812" y="178461"/>
                      <a:pt x="186288" y="190985"/>
                      <a:pt x="176896" y="201943"/>
                    </a:cubicBezTo>
                    <a:cubicBezTo>
                      <a:pt x="172199" y="206639"/>
                      <a:pt x="167503" y="211335"/>
                      <a:pt x="162807" y="216032"/>
                    </a:cubicBezTo>
                    <a:cubicBezTo>
                      <a:pt x="161241" y="217597"/>
                      <a:pt x="159676" y="219163"/>
                      <a:pt x="158110" y="220728"/>
                    </a:cubicBezTo>
                    <a:cubicBezTo>
                      <a:pt x="156545" y="222294"/>
                      <a:pt x="154979" y="223859"/>
                      <a:pt x="154979" y="223859"/>
                    </a:cubicBezTo>
                    <a:cubicBezTo>
                      <a:pt x="145587" y="231686"/>
                      <a:pt x="134628" y="239513"/>
                      <a:pt x="125236" y="245775"/>
                    </a:cubicBezTo>
                    <a:cubicBezTo>
                      <a:pt x="115843" y="252037"/>
                      <a:pt x="104885" y="255168"/>
                      <a:pt x="93927" y="256733"/>
                    </a:cubicBezTo>
                    <a:cubicBezTo>
                      <a:pt x="89230" y="256733"/>
                      <a:pt x="86100" y="258299"/>
                      <a:pt x="81403" y="258299"/>
                    </a:cubicBezTo>
                    <a:cubicBezTo>
                      <a:pt x="75141" y="258299"/>
                      <a:pt x="68880" y="256733"/>
                      <a:pt x="62618" y="256733"/>
                    </a:cubicBezTo>
                    <a:cubicBezTo>
                      <a:pt x="42267" y="255168"/>
                      <a:pt x="23482" y="223859"/>
                      <a:pt x="23482" y="220728"/>
                    </a:cubicBezTo>
                    <a:lnTo>
                      <a:pt x="0" y="220728"/>
                    </a:lnTo>
                    <a:cubicBezTo>
                      <a:pt x="0" y="223859"/>
                      <a:pt x="1565" y="228555"/>
                      <a:pt x="3131" y="231686"/>
                    </a:cubicBezTo>
                    <a:cubicBezTo>
                      <a:pt x="4696" y="237948"/>
                      <a:pt x="7827" y="245775"/>
                      <a:pt x="14089" y="252037"/>
                    </a:cubicBezTo>
                    <a:cubicBezTo>
                      <a:pt x="20351" y="259864"/>
                      <a:pt x="28178" y="267692"/>
                      <a:pt x="39136" y="273953"/>
                    </a:cubicBezTo>
                    <a:cubicBezTo>
                      <a:pt x="45398" y="277084"/>
                      <a:pt x="51660" y="280215"/>
                      <a:pt x="57922" y="281781"/>
                    </a:cubicBezTo>
                    <a:cubicBezTo>
                      <a:pt x="65749" y="283346"/>
                      <a:pt x="73576" y="284911"/>
                      <a:pt x="82969" y="283346"/>
                    </a:cubicBezTo>
                    <a:cubicBezTo>
                      <a:pt x="87665" y="283346"/>
                      <a:pt x="92361" y="283346"/>
                      <a:pt x="97058" y="281781"/>
                    </a:cubicBezTo>
                    <a:cubicBezTo>
                      <a:pt x="111147" y="280215"/>
                      <a:pt x="125236" y="273953"/>
                      <a:pt x="137759" y="267692"/>
                    </a:cubicBezTo>
                    <a:cubicBezTo>
                      <a:pt x="150283" y="261430"/>
                      <a:pt x="161241" y="252037"/>
                      <a:pt x="172199" y="242644"/>
                    </a:cubicBezTo>
                    <a:cubicBezTo>
                      <a:pt x="173765" y="241079"/>
                      <a:pt x="175330" y="239513"/>
                      <a:pt x="176896" y="237948"/>
                    </a:cubicBezTo>
                    <a:cubicBezTo>
                      <a:pt x="180026" y="234817"/>
                      <a:pt x="184723" y="230121"/>
                      <a:pt x="189419" y="225424"/>
                    </a:cubicBezTo>
                    <a:cubicBezTo>
                      <a:pt x="206639" y="208205"/>
                      <a:pt x="292739" y="120539"/>
                      <a:pt x="313090" y="100189"/>
                    </a:cubicBezTo>
                    <a:cubicBezTo>
                      <a:pt x="322482" y="90796"/>
                      <a:pt x="330309" y="81403"/>
                      <a:pt x="336571" y="75141"/>
                    </a:cubicBezTo>
                    <a:cubicBezTo>
                      <a:pt x="341268" y="78272"/>
                      <a:pt x="347529" y="79838"/>
                      <a:pt x="353791" y="78272"/>
                    </a:cubicBezTo>
                    <a:cubicBezTo>
                      <a:pt x="364749" y="78272"/>
                      <a:pt x="374142" y="73576"/>
                      <a:pt x="381969" y="65749"/>
                    </a:cubicBezTo>
                    <a:cubicBezTo>
                      <a:pt x="389796" y="57922"/>
                      <a:pt x="392927" y="48529"/>
                      <a:pt x="392927" y="37571"/>
                    </a:cubicBezTo>
                    <a:cubicBezTo>
                      <a:pt x="391362" y="26613"/>
                      <a:pt x="386666" y="17220"/>
                      <a:pt x="378838" y="10958"/>
                    </a:cubicBezTo>
                    <a:moveTo>
                      <a:pt x="364749" y="48529"/>
                    </a:moveTo>
                    <a:cubicBezTo>
                      <a:pt x="361618" y="51660"/>
                      <a:pt x="358487" y="53225"/>
                      <a:pt x="355357" y="53225"/>
                    </a:cubicBezTo>
                    <a:cubicBezTo>
                      <a:pt x="352226" y="53225"/>
                      <a:pt x="347529" y="51660"/>
                      <a:pt x="345964" y="48529"/>
                    </a:cubicBezTo>
                    <a:cubicBezTo>
                      <a:pt x="342833" y="45398"/>
                      <a:pt x="341268" y="42267"/>
                      <a:pt x="341268" y="39136"/>
                    </a:cubicBezTo>
                    <a:cubicBezTo>
                      <a:pt x="341268" y="36005"/>
                      <a:pt x="342833" y="31309"/>
                      <a:pt x="345964" y="29744"/>
                    </a:cubicBezTo>
                    <a:cubicBezTo>
                      <a:pt x="349095" y="26613"/>
                      <a:pt x="352226" y="25047"/>
                      <a:pt x="355357" y="25047"/>
                    </a:cubicBezTo>
                    <a:cubicBezTo>
                      <a:pt x="358487" y="25047"/>
                      <a:pt x="363184" y="26613"/>
                      <a:pt x="364749" y="29744"/>
                    </a:cubicBezTo>
                    <a:cubicBezTo>
                      <a:pt x="367880" y="32874"/>
                      <a:pt x="369446" y="36005"/>
                      <a:pt x="369446" y="39136"/>
                    </a:cubicBezTo>
                    <a:cubicBezTo>
                      <a:pt x="367880" y="42267"/>
                      <a:pt x="366315" y="45398"/>
                      <a:pt x="364749" y="48529"/>
                    </a:cubicBezTo>
                  </a:path>
                </a:pathLst>
              </a:custGeom>
              <a:solidFill>
                <a:srgbClr val="E96209"/>
              </a:solidFill>
              <a:ln w="155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CE82D4A1-92C5-4452-AB82-7A4D166667C2}"/>
                  </a:ext>
                </a:extLst>
              </p:cNvPr>
              <p:cNvSpPr/>
              <p:nvPr/>
            </p:nvSpPr>
            <p:spPr>
              <a:xfrm>
                <a:off x="6486402" y="2147420"/>
                <a:ext cx="62618" cy="31309"/>
              </a:xfrm>
              <a:custGeom>
                <a:avLst/>
                <a:gdLst>
                  <a:gd name="connsiteX0" fmla="*/ 0 w 62617"/>
                  <a:gd name="connsiteY0" fmla="*/ 0 h 31308"/>
                  <a:gd name="connsiteX1" fmla="*/ 64183 w 62617"/>
                  <a:gd name="connsiteY1" fmla="*/ 40702 h 313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2617" h="31308">
                    <a:moveTo>
                      <a:pt x="0" y="0"/>
                    </a:moveTo>
                    <a:lnTo>
                      <a:pt x="64183" y="40702"/>
                    </a:lnTo>
                  </a:path>
                </a:pathLst>
              </a:custGeom>
              <a:ln w="155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4AD7D5DE-B563-4F1D-BBD0-9BDF9566DF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71809" y="4625983"/>
              <a:ext cx="915292" cy="1"/>
            </a:xfrm>
            <a:prstGeom prst="straightConnector1">
              <a:avLst/>
            </a:prstGeom>
            <a:ln w="19050">
              <a:solidFill>
                <a:schemeClr val="accent3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DA87A791-9D06-4AA3-9D9F-48CE6F02F8ED}"/>
                </a:ext>
              </a:extLst>
            </p:cNvPr>
            <p:cNvCxnSpPr>
              <a:cxnSpLocks/>
            </p:cNvCxnSpPr>
            <p:nvPr/>
          </p:nvCxnSpPr>
          <p:spPr>
            <a:xfrm>
              <a:off x="6901687" y="4625983"/>
              <a:ext cx="743982" cy="1"/>
            </a:xfrm>
            <a:prstGeom prst="straightConnector1">
              <a:avLst/>
            </a:prstGeom>
            <a:ln w="19050">
              <a:solidFill>
                <a:schemeClr val="accent3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4" name="Graphic 186">
              <a:extLst>
                <a:ext uri="{FF2B5EF4-FFF2-40B4-BE49-F238E27FC236}">
                  <a16:creationId xmlns:a16="http://schemas.microsoft.com/office/drawing/2014/main" id="{3D209850-9E9C-4738-95B1-F6AA114C0A3E}"/>
                </a:ext>
              </a:extLst>
            </p:cNvPr>
            <p:cNvGrpSpPr/>
            <p:nvPr/>
          </p:nvGrpSpPr>
          <p:grpSpPr>
            <a:xfrm>
              <a:off x="6960134" y="3527455"/>
              <a:ext cx="331472" cy="341467"/>
              <a:chOff x="7404100" y="3021964"/>
              <a:chExt cx="505459" cy="520700"/>
            </a:xfrm>
            <a:solidFill>
              <a:schemeClr val="accent1"/>
            </a:solidFill>
          </p:grpSpPr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87CB71C9-3570-4015-9F8E-9D83932D681F}"/>
                  </a:ext>
                </a:extLst>
              </p:cNvPr>
              <p:cNvSpPr/>
              <p:nvPr/>
            </p:nvSpPr>
            <p:spPr>
              <a:xfrm>
                <a:off x="7404100" y="3021964"/>
                <a:ext cx="505459" cy="520700"/>
              </a:xfrm>
              <a:custGeom>
                <a:avLst/>
                <a:gdLst>
                  <a:gd name="connsiteX0" fmla="*/ 505460 w 505459"/>
                  <a:gd name="connsiteY0" fmla="*/ 260350 h 520700"/>
                  <a:gd name="connsiteX1" fmla="*/ 252730 w 505459"/>
                  <a:gd name="connsiteY1" fmla="*/ 520700 h 520700"/>
                  <a:gd name="connsiteX2" fmla="*/ 0 w 505459"/>
                  <a:gd name="connsiteY2" fmla="*/ 260350 h 520700"/>
                  <a:gd name="connsiteX3" fmla="*/ 252730 w 505459"/>
                  <a:gd name="connsiteY3" fmla="*/ 0 h 520700"/>
                  <a:gd name="connsiteX4" fmla="*/ 505460 w 505459"/>
                  <a:gd name="connsiteY4" fmla="*/ 260350 h 520700"/>
                  <a:gd name="connsiteX5" fmla="*/ 505460 w 505459"/>
                  <a:gd name="connsiteY5" fmla="*/ 260350 h 520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05459" h="520700">
                    <a:moveTo>
                      <a:pt x="505460" y="260350"/>
                    </a:moveTo>
                    <a:cubicBezTo>
                      <a:pt x="505460" y="404495"/>
                      <a:pt x="392430" y="520700"/>
                      <a:pt x="252730" y="520700"/>
                    </a:cubicBezTo>
                    <a:cubicBezTo>
                      <a:pt x="113030" y="520700"/>
                      <a:pt x="0" y="403860"/>
                      <a:pt x="0" y="260350"/>
                    </a:cubicBezTo>
                    <a:cubicBezTo>
                      <a:pt x="0" y="116205"/>
                      <a:pt x="113030" y="0"/>
                      <a:pt x="252730" y="0"/>
                    </a:cubicBezTo>
                    <a:cubicBezTo>
                      <a:pt x="392430" y="0"/>
                      <a:pt x="505460" y="116840"/>
                      <a:pt x="505460" y="260350"/>
                    </a:cubicBezTo>
                    <a:lnTo>
                      <a:pt x="505460" y="260350"/>
                    </a:lnTo>
                    <a:close/>
                  </a:path>
                </a:pathLst>
              </a:custGeom>
              <a:solidFill>
                <a:srgbClr val="FFFFFF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FD9D5AE7-5440-408F-8713-F3ADFC271FE0}"/>
                  </a:ext>
                </a:extLst>
              </p:cNvPr>
              <p:cNvSpPr/>
              <p:nvPr/>
            </p:nvSpPr>
            <p:spPr>
              <a:xfrm>
                <a:off x="7404100" y="3021964"/>
                <a:ext cx="505459" cy="520700"/>
              </a:xfrm>
              <a:custGeom>
                <a:avLst/>
                <a:gdLst>
                  <a:gd name="connsiteX0" fmla="*/ 505460 w 505459"/>
                  <a:gd name="connsiteY0" fmla="*/ 260350 h 520700"/>
                  <a:gd name="connsiteX1" fmla="*/ 252730 w 505459"/>
                  <a:gd name="connsiteY1" fmla="*/ 520700 h 520700"/>
                  <a:gd name="connsiteX2" fmla="*/ 0 w 505459"/>
                  <a:gd name="connsiteY2" fmla="*/ 260350 h 520700"/>
                  <a:gd name="connsiteX3" fmla="*/ 252730 w 505459"/>
                  <a:gd name="connsiteY3" fmla="*/ 0 h 520700"/>
                  <a:gd name="connsiteX4" fmla="*/ 505460 w 505459"/>
                  <a:gd name="connsiteY4" fmla="*/ 260350 h 520700"/>
                  <a:gd name="connsiteX5" fmla="*/ 505460 w 505459"/>
                  <a:gd name="connsiteY5" fmla="*/ 260350 h 520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05459" h="520700">
                    <a:moveTo>
                      <a:pt x="505460" y="260350"/>
                    </a:moveTo>
                    <a:cubicBezTo>
                      <a:pt x="505460" y="404495"/>
                      <a:pt x="392430" y="520700"/>
                      <a:pt x="252730" y="520700"/>
                    </a:cubicBezTo>
                    <a:cubicBezTo>
                      <a:pt x="113030" y="520700"/>
                      <a:pt x="0" y="403860"/>
                      <a:pt x="0" y="260350"/>
                    </a:cubicBezTo>
                    <a:cubicBezTo>
                      <a:pt x="0" y="116205"/>
                      <a:pt x="113030" y="0"/>
                      <a:pt x="252730" y="0"/>
                    </a:cubicBezTo>
                    <a:cubicBezTo>
                      <a:pt x="392430" y="0"/>
                      <a:pt x="505460" y="116840"/>
                      <a:pt x="505460" y="260350"/>
                    </a:cubicBezTo>
                    <a:lnTo>
                      <a:pt x="505460" y="260350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5E6E7E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37" name="Graphic 186">
                <a:extLst>
                  <a:ext uri="{FF2B5EF4-FFF2-40B4-BE49-F238E27FC236}">
                    <a16:creationId xmlns:a16="http://schemas.microsoft.com/office/drawing/2014/main" id="{4DF9707D-2674-4E96-B319-156E0C852292}"/>
                  </a:ext>
                </a:extLst>
              </p:cNvPr>
              <p:cNvGrpSpPr/>
              <p:nvPr/>
            </p:nvGrpSpPr>
            <p:grpSpPr>
              <a:xfrm>
                <a:off x="7515610" y="3140075"/>
                <a:ext cx="281336" cy="281940"/>
                <a:chOff x="7515610" y="3140075"/>
                <a:chExt cx="281336" cy="281940"/>
              </a:xfrm>
              <a:solidFill>
                <a:schemeClr val="accent1"/>
              </a:solidFill>
            </p:grpSpPr>
            <p:sp>
              <p:nvSpPr>
                <p:cNvPr id="38" name="Freeform: Shape 37">
                  <a:extLst>
                    <a:ext uri="{FF2B5EF4-FFF2-40B4-BE49-F238E27FC236}">
                      <a16:creationId xmlns:a16="http://schemas.microsoft.com/office/drawing/2014/main" id="{75BF8549-DA07-445A-984F-D42FECE75D9B}"/>
                    </a:ext>
                  </a:extLst>
                </p:cNvPr>
                <p:cNvSpPr/>
                <p:nvPr/>
              </p:nvSpPr>
              <p:spPr>
                <a:xfrm>
                  <a:off x="7519034" y="3143250"/>
                  <a:ext cx="276487" cy="276225"/>
                </a:xfrm>
                <a:custGeom>
                  <a:avLst/>
                  <a:gdLst>
                    <a:gd name="connsiteX0" fmla="*/ 45720 w 276487"/>
                    <a:gd name="connsiteY0" fmla="*/ 276225 h 276225"/>
                    <a:gd name="connsiteX1" fmla="*/ 41275 w 276487"/>
                    <a:gd name="connsiteY1" fmla="*/ 274955 h 276225"/>
                    <a:gd name="connsiteX2" fmla="*/ 31750 w 276487"/>
                    <a:gd name="connsiteY2" fmla="*/ 269240 h 276225"/>
                    <a:gd name="connsiteX3" fmla="*/ 18415 w 276487"/>
                    <a:gd name="connsiteY3" fmla="*/ 257810 h 276225"/>
                    <a:gd name="connsiteX4" fmla="*/ 6985 w 276487"/>
                    <a:gd name="connsiteY4" fmla="*/ 244475 h 276225"/>
                    <a:gd name="connsiteX5" fmla="*/ 1270 w 276487"/>
                    <a:gd name="connsiteY5" fmla="*/ 234950 h 276225"/>
                    <a:gd name="connsiteX6" fmla="*/ 0 w 276487"/>
                    <a:gd name="connsiteY6" fmla="*/ 228600 h 276225"/>
                    <a:gd name="connsiteX7" fmla="*/ 1905 w 276487"/>
                    <a:gd name="connsiteY7" fmla="*/ 224790 h 276225"/>
                    <a:gd name="connsiteX8" fmla="*/ 90170 w 276487"/>
                    <a:gd name="connsiteY8" fmla="*/ 136525 h 276225"/>
                    <a:gd name="connsiteX9" fmla="*/ 8890 w 276487"/>
                    <a:gd name="connsiteY9" fmla="*/ 55880 h 276225"/>
                    <a:gd name="connsiteX10" fmla="*/ 6985 w 276487"/>
                    <a:gd name="connsiteY10" fmla="*/ 52070 h 276225"/>
                    <a:gd name="connsiteX11" fmla="*/ 7620 w 276487"/>
                    <a:gd name="connsiteY11" fmla="*/ 45720 h 276225"/>
                    <a:gd name="connsiteX12" fmla="*/ 12700 w 276487"/>
                    <a:gd name="connsiteY12" fmla="*/ 36195 h 276225"/>
                    <a:gd name="connsiteX13" fmla="*/ 23495 w 276487"/>
                    <a:gd name="connsiteY13" fmla="*/ 24130 h 276225"/>
                    <a:gd name="connsiteX14" fmla="*/ 35560 w 276487"/>
                    <a:gd name="connsiteY14" fmla="*/ 13335 h 276225"/>
                    <a:gd name="connsiteX15" fmla="*/ 45085 w 276487"/>
                    <a:gd name="connsiteY15" fmla="*/ 8255 h 276225"/>
                    <a:gd name="connsiteX16" fmla="*/ 49530 w 276487"/>
                    <a:gd name="connsiteY16" fmla="*/ 6985 h 276225"/>
                    <a:gd name="connsiteX17" fmla="*/ 50800 w 276487"/>
                    <a:gd name="connsiteY17" fmla="*/ 6985 h 276225"/>
                    <a:gd name="connsiteX18" fmla="*/ 54610 w 276487"/>
                    <a:gd name="connsiteY18" fmla="*/ 8890 h 276225"/>
                    <a:gd name="connsiteX19" fmla="*/ 136525 w 276487"/>
                    <a:gd name="connsiteY19" fmla="*/ 90805 h 276225"/>
                    <a:gd name="connsiteX20" fmla="*/ 224790 w 276487"/>
                    <a:gd name="connsiteY20" fmla="*/ 2540 h 276225"/>
                    <a:gd name="connsiteX21" fmla="*/ 229235 w 276487"/>
                    <a:gd name="connsiteY21" fmla="*/ 0 h 276225"/>
                    <a:gd name="connsiteX22" fmla="*/ 231140 w 276487"/>
                    <a:gd name="connsiteY22" fmla="*/ 0 h 276225"/>
                    <a:gd name="connsiteX23" fmla="*/ 235585 w 276487"/>
                    <a:gd name="connsiteY23" fmla="*/ 635 h 276225"/>
                    <a:gd name="connsiteX24" fmla="*/ 245110 w 276487"/>
                    <a:gd name="connsiteY24" fmla="*/ 6350 h 276225"/>
                    <a:gd name="connsiteX25" fmla="*/ 258445 w 276487"/>
                    <a:gd name="connsiteY25" fmla="*/ 17780 h 276225"/>
                    <a:gd name="connsiteX26" fmla="*/ 269875 w 276487"/>
                    <a:gd name="connsiteY26" fmla="*/ 31115 h 276225"/>
                    <a:gd name="connsiteX27" fmla="*/ 275590 w 276487"/>
                    <a:gd name="connsiteY27" fmla="*/ 40640 h 276225"/>
                    <a:gd name="connsiteX28" fmla="*/ 276225 w 276487"/>
                    <a:gd name="connsiteY28" fmla="*/ 46355 h 276225"/>
                    <a:gd name="connsiteX29" fmla="*/ 273685 w 276487"/>
                    <a:gd name="connsiteY29" fmla="*/ 50800 h 276225"/>
                    <a:gd name="connsiteX30" fmla="*/ 185420 w 276487"/>
                    <a:gd name="connsiteY30" fmla="*/ 139065 h 276225"/>
                    <a:gd name="connsiteX31" fmla="*/ 267335 w 276487"/>
                    <a:gd name="connsiteY31" fmla="*/ 220980 h 276225"/>
                    <a:gd name="connsiteX32" fmla="*/ 269240 w 276487"/>
                    <a:gd name="connsiteY32" fmla="*/ 224790 h 276225"/>
                    <a:gd name="connsiteX33" fmla="*/ 268605 w 276487"/>
                    <a:gd name="connsiteY33" fmla="*/ 230505 h 276225"/>
                    <a:gd name="connsiteX34" fmla="*/ 263525 w 276487"/>
                    <a:gd name="connsiteY34" fmla="*/ 240030 h 276225"/>
                    <a:gd name="connsiteX35" fmla="*/ 252730 w 276487"/>
                    <a:gd name="connsiteY35" fmla="*/ 252095 h 276225"/>
                    <a:gd name="connsiteX36" fmla="*/ 240665 w 276487"/>
                    <a:gd name="connsiteY36" fmla="*/ 262890 h 276225"/>
                    <a:gd name="connsiteX37" fmla="*/ 231775 w 276487"/>
                    <a:gd name="connsiteY37" fmla="*/ 267970 h 276225"/>
                    <a:gd name="connsiteX38" fmla="*/ 227330 w 276487"/>
                    <a:gd name="connsiteY38" fmla="*/ 268605 h 276225"/>
                    <a:gd name="connsiteX39" fmla="*/ 225425 w 276487"/>
                    <a:gd name="connsiteY39" fmla="*/ 268605 h 276225"/>
                    <a:gd name="connsiteX40" fmla="*/ 221615 w 276487"/>
                    <a:gd name="connsiteY40" fmla="*/ 266700 h 276225"/>
                    <a:gd name="connsiteX41" fmla="*/ 140335 w 276487"/>
                    <a:gd name="connsiteY41" fmla="*/ 185420 h 276225"/>
                    <a:gd name="connsiteX42" fmla="*/ 52070 w 276487"/>
                    <a:gd name="connsiteY42" fmla="*/ 273685 h 276225"/>
                    <a:gd name="connsiteX43" fmla="*/ 48260 w 276487"/>
                    <a:gd name="connsiteY43" fmla="*/ 276225 h 276225"/>
                    <a:gd name="connsiteX44" fmla="*/ 45720 w 276487"/>
                    <a:gd name="connsiteY44" fmla="*/ 276225 h 2762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</a:cxnLst>
                  <a:rect l="l" t="t" r="r" b="b"/>
                  <a:pathLst>
                    <a:path w="276487" h="276225">
                      <a:moveTo>
                        <a:pt x="45720" y="276225"/>
                      </a:moveTo>
                      <a:cubicBezTo>
                        <a:pt x="44450" y="276225"/>
                        <a:pt x="42545" y="275590"/>
                        <a:pt x="41275" y="274955"/>
                      </a:cubicBezTo>
                      <a:cubicBezTo>
                        <a:pt x="38735" y="273685"/>
                        <a:pt x="35560" y="272415"/>
                        <a:pt x="31750" y="269240"/>
                      </a:cubicBezTo>
                      <a:cubicBezTo>
                        <a:pt x="27940" y="266700"/>
                        <a:pt x="23495" y="262255"/>
                        <a:pt x="18415" y="257810"/>
                      </a:cubicBezTo>
                      <a:cubicBezTo>
                        <a:pt x="13335" y="252730"/>
                        <a:pt x="9525" y="248285"/>
                        <a:pt x="6985" y="244475"/>
                      </a:cubicBezTo>
                      <a:cubicBezTo>
                        <a:pt x="4445" y="240665"/>
                        <a:pt x="2540" y="237490"/>
                        <a:pt x="1270" y="234950"/>
                      </a:cubicBezTo>
                      <a:cubicBezTo>
                        <a:pt x="635" y="232410"/>
                        <a:pt x="0" y="230505"/>
                        <a:pt x="0" y="228600"/>
                      </a:cubicBezTo>
                      <a:cubicBezTo>
                        <a:pt x="0" y="227330"/>
                        <a:pt x="635" y="225425"/>
                        <a:pt x="1905" y="224790"/>
                      </a:cubicBezTo>
                      <a:lnTo>
                        <a:pt x="90170" y="136525"/>
                      </a:lnTo>
                      <a:lnTo>
                        <a:pt x="8890" y="55880"/>
                      </a:lnTo>
                      <a:cubicBezTo>
                        <a:pt x="7620" y="54610"/>
                        <a:pt x="6985" y="53340"/>
                        <a:pt x="6985" y="52070"/>
                      </a:cubicBezTo>
                      <a:cubicBezTo>
                        <a:pt x="6985" y="50800"/>
                        <a:pt x="6985" y="48260"/>
                        <a:pt x="7620" y="45720"/>
                      </a:cubicBezTo>
                      <a:cubicBezTo>
                        <a:pt x="8255" y="43180"/>
                        <a:pt x="10160" y="40005"/>
                        <a:pt x="12700" y="36195"/>
                      </a:cubicBezTo>
                      <a:cubicBezTo>
                        <a:pt x="15240" y="32385"/>
                        <a:pt x="19050" y="28575"/>
                        <a:pt x="23495" y="24130"/>
                      </a:cubicBezTo>
                      <a:cubicBezTo>
                        <a:pt x="27940" y="19685"/>
                        <a:pt x="31750" y="15875"/>
                        <a:pt x="35560" y="13335"/>
                      </a:cubicBezTo>
                      <a:cubicBezTo>
                        <a:pt x="39370" y="10795"/>
                        <a:pt x="41910" y="8890"/>
                        <a:pt x="45085" y="8255"/>
                      </a:cubicBezTo>
                      <a:cubicBezTo>
                        <a:pt x="46990" y="7620"/>
                        <a:pt x="48260" y="6985"/>
                        <a:pt x="49530" y="6985"/>
                      </a:cubicBezTo>
                      <a:cubicBezTo>
                        <a:pt x="50165" y="6985"/>
                        <a:pt x="50165" y="6985"/>
                        <a:pt x="50800" y="6985"/>
                      </a:cubicBezTo>
                      <a:cubicBezTo>
                        <a:pt x="52070" y="6985"/>
                        <a:pt x="53340" y="7620"/>
                        <a:pt x="54610" y="8890"/>
                      </a:cubicBezTo>
                      <a:lnTo>
                        <a:pt x="136525" y="90805"/>
                      </a:lnTo>
                      <a:lnTo>
                        <a:pt x="224790" y="2540"/>
                      </a:lnTo>
                      <a:cubicBezTo>
                        <a:pt x="226060" y="1270"/>
                        <a:pt x="227330" y="635"/>
                        <a:pt x="229235" y="0"/>
                      </a:cubicBezTo>
                      <a:cubicBezTo>
                        <a:pt x="229870" y="0"/>
                        <a:pt x="230505" y="0"/>
                        <a:pt x="231140" y="0"/>
                      </a:cubicBezTo>
                      <a:cubicBezTo>
                        <a:pt x="232410" y="0"/>
                        <a:pt x="234315" y="0"/>
                        <a:pt x="235585" y="635"/>
                      </a:cubicBezTo>
                      <a:cubicBezTo>
                        <a:pt x="238125" y="1905"/>
                        <a:pt x="241300" y="3175"/>
                        <a:pt x="245110" y="6350"/>
                      </a:cubicBezTo>
                      <a:cubicBezTo>
                        <a:pt x="248920" y="8890"/>
                        <a:pt x="253365" y="13335"/>
                        <a:pt x="258445" y="17780"/>
                      </a:cubicBezTo>
                      <a:cubicBezTo>
                        <a:pt x="263525" y="22860"/>
                        <a:pt x="267335" y="27305"/>
                        <a:pt x="269875" y="31115"/>
                      </a:cubicBezTo>
                      <a:cubicBezTo>
                        <a:pt x="272415" y="34925"/>
                        <a:pt x="274320" y="38100"/>
                        <a:pt x="275590" y="40640"/>
                      </a:cubicBezTo>
                      <a:cubicBezTo>
                        <a:pt x="276225" y="43180"/>
                        <a:pt x="276860" y="45085"/>
                        <a:pt x="276225" y="46355"/>
                      </a:cubicBezTo>
                      <a:cubicBezTo>
                        <a:pt x="275590" y="48260"/>
                        <a:pt x="274955" y="49530"/>
                        <a:pt x="273685" y="50800"/>
                      </a:cubicBezTo>
                      <a:lnTo>
                        <a:pt x="185420" y="139065"/>
                      </a:lnTo>
                      <a:lnTo>
                        <a:pt x="267335" y="220980"/>
                      </a:lnTo>
                      <a:cubicBezTo>
                        <a:pt x="267970" y="221615"/>
                        <a:pt x="268605" y="222885"/>
                        <a:pt x="269240" y="224790"/>
                      </a:cubicBezTo>
                      <a:cubicBezTo>
                        <a:pt x="269240" y="226060"/>
                        <a:pt x="269240" y="227965"/>
                        <a:pt x="268605" y="230505"/>
                      </a:cubicBezTo>
                      <a:cubicBezTo>
                        <a:pt x="267970" y="233045"/>
                        <a:pt x="266065" y="236220"/>
                        <a:pt x="263525" y="240030"/>
                      </a:cubicBezTo>
                      <a:cubicBezTo>
                        <a:pt x="260985" y="243840"/>
                        <a:pt x="257175" y="247650"/>
                        <a:pt x="252730" y="252095"/>
                      </a:cubicBezTo>
                      <a:cubicBezTo>
                        <a:pt x="248285" y="256540"/>
                        <a:pt x="243840" y="260350"/>
                        <a:pt x="240665" y="262890"/>
                      </a:cubicBezTo>
                      <a:cubicBezTo>
                        <a:pt x="237490" y="265430"/>
                        <a:pt x="234315" y="267335"/>
                        <a:pt x="231775" y="267970"/>
                      </a:cubicBezTo>
                      <a:cubicBezTo>
                        <a:pt x="229870" y="268605"/>
                        <a:pt x="228600" y="268605"/>
                        <a:pt x="227330" y="268605"/>
                      </a:cubicBezTo>
                      <a:cubicBezTo>
                        <a:pt x="226695" y="268605"/>
                        <a:pt x="226060" y="268605"/>
                        <a:pt x="225425" y="268605"/>
                      </a:cubicBezTo>
                      <a:cubicBezTo>
                        <a:pt x="223520" y="267970"/>
                        <a:pt x="222250" y="267335"/>
                        <a:pt x="221615" y="266700"/>
                      </a:cubicBezTo>
                      <a:lnTo>
                        <a:pt x="140335" y="185420"/>
                      </a:lnTo>
                      <a:lnTo>
                        <a:pt x="52070" y="273685"/>
                      </a:lnTo>
                      <a:cubicBezTo>
                        <a:pt x="50800" y="274955"/>
                        <a:pt x="49530" y="275590"/>
                        <a:pt x="48260" y="276225"/>
                      </a:cubicBezTo>
                      <a:cubicBezTo>
                        <a:pt x="46355" y="275590"/>
                        <a:pt x="45720" y="276225"/>
                        <a:pt x="45720" y="276225"/>
                      </a:cubicBezTo>
                      <a:close/>
                    </a:path>
                  </a:pathLst>
                </a:custGeom>
                <a:solidFill>
                  <a:srgbClr val="E96209"/>
                </a:solidFill>
                <a:ln w="635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9" name="Freeform: Shape 38">
                  <a:extLst>
                    <a:ext uri="{FF2B5EF4-FFF2-40B4-BE49-F238E27FC236}">
                      <a16:creationId xmlns:a16="http://schemas.microsoft.com/office/drawing/2014/main" id="{1A439E6A-68F6-4A01-AEC2-6CB5E8AF6E17}"/>
                    </a:ext>
                  </a:extLst>
                </p:cNvPr>
                <p:cNvSpPr/>
                <p:nvPr/>
              </p:nvSpPr>
              <p:spPr>
                <a:xfrm>
                  <a:off x="7515610" y="3140075"/>
                  <a:ext cx="281336" cy="281940"/>
                </a:xfrm>
                <a:custGeom>
                  <a:avLst/>
                  <a:gdLst>
                    <a:gd name="connsiteX0" fmla="*/ 233929 w 281336"/>
                    <a:gd name="connsiteY0" fmla="*/ 6350 h 281940"/>
                    <a:gd name="connsiteX1" fmla="*/ 237104 w 281336"/>
                    <a:gd name="connsiteY1" fmla="*/ 6985 h 281940"/>
                    <a:gd name="connsiteX2" fmla="*/ 245995 w 281336"/>
                    <a:gd name="connsiteY2" fmla="*/ 12065 h 281940"/>
                    <a:gd name="connsiteX3" fmla="*/ 258695 w 281336"/>
                    <a:gd name="connsiteY3" fmla="*/ 23495 h 281940"/>
                    <a:gd name="connsiteX4" fmla="*/ 270124 w 281336"/>
                    <a:gd name="connsiteY4" fmla="*/ 36195 h 281940"/>
                    <a:gd name="connsiteX5" fmla="*/ 275204 w 281336"/>
                    <a:gd name="connsiteY5" fmla="*/ 45085 h 281940"/>
                    <a:gd name="connsiteX6" fmla="*/ 275839 w 281336"/>
                    <a:gd name="connsiteY6" fmla="*/ 48895 h 281940"/>
                    <a:gd name="connsiteX7" fmla="*/ 273934 w 281336"/>
                    <a:gd name="connsiteY7" fmla="*/ 52070 h 281940"/>
                    <a:gd name="connsiteX8" fmla="*/ 188209 w 281336"/>
                    <a:gd name="connsiteY8" fmla="*/ 137795 h 281940"/>
                    <a:gd name="connsiteX9" fmla="*/ 183764 w 281336"/>
                    <a:gd name="connsiteY9" fmla="*/ 142240 h 281940"/>
                    <a:gd name="connsiteX10" fmla="*/ 188209 w 281336"/>
                    <a:gd name="connsiteY10" fmla="*/ 146685 h 281940"/>
                    <a:gd name="connsiteX11" fmla="*/ 268220 w 281336"/>
                    <a:gd name="connsiteY11" fmla="*/ 226695 h 281940"/>
                    <a:gd name="connsiteX12" fmla="*/ 268854 w 281336"/>
                    <a:gd name="connsiteY12" fmla="*/ 228600 h 281940"/>
                    <a:gd name="connsiteX13" fmla="*/ 268220 w 281336"/>
                    <a:gd name="connsiteY13" fmla="*/ 233045 h 281940"/>
                    <a:gd name="connsiteX14" fmla="*/ 263139 w 281336"/>
                    <a:gd name="connsiteY14" fmla="*/ 241300 h 281940"/>
                    <a:gd name="connsiteX15" fmla="*/ 252979 w 281336"/>
                    <a:gd name="connsiteY15" fmla="*/ 253365 h 281940"/>
                    <a:gd name="connsiteX16" fmla="*/ 240914 w 281336"/>
                    <a:gd name="connsiteY16" fmla="*/ 264160 h 281940"/>
                    <a:gd name="connsiteX17" fmla="*/ 232659 w 281336"/>
                    <a:gd name="connsiteY17" fmla="*/ 268605 h 281940"/>
                    <a:gd name="connsiteX18" fmla="*/ 229484 w 281336"/>
                    <a:gd name="connsiteY18" fmla="*/ 269240 h 281940"/>
                    <a:gd name="connsiteX19" fmla="*/ 228214 w 281336"/>
                    <a:gd name="connsiteY19" fmla="*/ 269240 h 281940"/>
                    <a:gd name="connsiteX20" fmla="*/ 225674 w 281336"/>
                    <a:gd name="connsiteY20" fmla="*/ 267970 h 281940"/>
                    <a:gd name="connsiteX21" fmla="*/ 146934 w 281336"/>
                    <a:gd name="connsiteY21" fmla="*/ 189230 h 281940"/>
                    <a:gd name="connsiteX22" fmla="*/ 142489 w 281336"/>
                    <a:gd name="connsiteY22" fmla="*/ 184785 h 281940"/>
                    <a:gd name="connsiteX23" fmla="*/ 138045 w 281336"/>
                    <a:gd name="connsiteY23" fmla="*/ 189230 h 281940"/>
                    <a:gd name="connsiteX24" fmla="*/ 51684 w 281336"/>
                    <a:gd name="connsiteY24" fmla="*/ 275590 h 281940"/>
                    <a:gd name="connsiteX25" fmla="*/ 49145 w 281336"/>
                    <a:gd name="connsiteY25" fmla="*/ 276860 h 281940"/>
                    <a:gd name="connsiteX26" fmla="*/ 48509 w 281336"/>
                    <a:gd name="connsiteY26" fmla="*/ 276860 h 281940"/>
                    <a:gd name="connsiteX27" fmla="*/ 44699 w 281336"/>
                    <a:gd name="connsiteY27" fmla="*/ 276225 h 281940"/>
                    <a:gd name="connsiteX28" fmla="*/ 35809 w 281336"/>
                    <a:gd name="connsiteY28" fmla="*/ 271145 h 281940"/>
                    <a:gd name="connsiteX29" fmla="*/ 23109 w 281336"/>
                    <a:gd name="connsiteY29" fmla="*/ 259715 h 281940"/>
                    <a:gd name="connsiteX30" fmla="*/ 11679 w 281336"/>
                    <a:gd name="connsiteY30" fmla="*/ 247015 h 281940"/>
                    <a:gd name="connsiteX31" fmla="*/ 6599 w 281336"/>
                    <a:gd name="connsiteY31" fmla="*/ 238125 h 281940"/>
                    <a:gd name="connsiteX32" fmla="*/ 5964 w 281336"/>
                    <a:gd name="connsiteY32" fmla="*/ 233680 h 281940"/>
                    <a:gd name="connsiteX33" fmla="*/ 7234 w 281336"/>
                    <a:gd name="connsiteY33" fmla="*/ 231140 h 281940"/>
                    <a:gd name="connsiteX34" fmla="*/ 93595 w 281336"/>
                    <a:gd name="connsiteY34" fmla="*/ 144780 h 281940"/>
                    <a:gd name="connsiteX35" fmla="*/ 98039 w 281336"/>
                    <a:gd name="connsiteY35" fmla="*/ 140335 h 281940"/>
                    <a:gd name="connsiteX36" fmla="*/ 93595 w 281336"/>
                    <a:gd name="connsiteY36" fmla="*/ 135890 h 281940"/>
                    <a:gd name="connsiteX37" fmla="*/ 14854 w 281336"/>
                    <a:gd name="connsiteY37" fmla="*/ 57150 h 281940"/>
                    <a:gd name="connsiteX38" fmla="*/ 13584 w 281336"/>
                    <a:gd name="connsiteY38" fmla="*/ 55245 h 281940"/>
                    <a:gd name="connsiteX39" fmla="*/ 14220 w 281336"/>
                    <a:gd name="connsiteY39" fmla="*/ 50800 h 281940"/>
                    <a:gd name="connsiteX40" fmla="*/ 18664 w 281336"/>
                    <a:gd name="connsiteY40" fmla="*/ 42545 h 281940"/>
                    <a:gd name="connsiteX41" fmla="*/ 28824 w 281336"/>
                    <a:gd name="connsiteY41" fmla="*/ 30480 h 281940"/>
                    <a:gd name="connsiteX42" fmla="*/ 40889 w 281336"/>
                    <a:gd name="connsiteY42" fmla="*/ 20320 h 281940"/>
                    <a:gd name="connsiteX43" fmla="*/ 49145 w 281336"/>
                    <a:gd name="connsiteY43" fmla="*/ 15240 h 281940"/>
                    <a:gd name="connsiteX44" fmla="*/ 52954 w 281336"/>
                    <a:gd name="connsiteY44" fmla="*/ 14605 h 281940"/>
                    <a:gd name="connsiteX45" fmla="*/ 53589 w 281336"/>
                    <a:gd name="connsiteY45" fmla="*/ 14605 h 281940"/>
                    <a:gd name="connsiteX46" fmla="*/ 55495 w 281336"/>
                    <a:gd name="connsiteY46" fmla="*/ 15875 h 281940"/>
                    <a:gd name="connsiteX47" fmla="*/ 134870 w 281336"/>
                    <a:gd name="connsiteY47" fmla="*/ 95250 h 281940"/>
                    <a:gd name="connsiteX48" fmla="*/ 139314 w 281336"/>
                    <a:gd name="connsiteY48" fmla="*/ 99695 h 281940"/>
                    <a:gd name="connsiteX49" fmla="*/ 143759 w 281336"/>
                    <a:gd name="connsiteY49" fmla="*/ 95250 h 281940"/>
                    <a:gd name="connsiteX50" fmla="*/ 229484 w 281336"/>
                    <a:gd name="connsiteY50" fmla="*/ 9525 h 281940"/>
                    <a:gd name="connsiteX51" fmla="*/ 232659 w 281336"/>
                    <a:gd name="connsiteY51" fmla="*/ 8255 h 281940"/>
                    <a:gd name="connsiteX52" fmla="*/ 233929 w 281336"/>
                    <a:gd name="connsiteY52" fmla="*/ 6350 h 281940"/>
                    <a:gd name="connsiteX53" fmla="*/ 233929 w 281336"/>
                    <a:gd name="connsiteY53" fmla="*/ 0 h 281940"/>
                    <a:gd name="connsiteX54" fmla="*/ 231389 w 281336"/>
                    <a:gd name="connsiteY54" fmla="*/ 0 h 281940"/>
                    <a:gd name="connsiteX55" fmla="*/ 225039 w 281336"/>
                    <a:gd name="connsiteY55" fmla="*/ 3175 h 281940"/>
                    <a:gd name="connsiteX56" fmla="*/ 139314 w 281336"/>
                    <a:gd name="connsiteY56" fmla="*/ 88900 h 281940"/>
                    <a:gd name="connsiteX57" fmla="*/ 59939 w 281336"/>
                    <a:gd name="connsiteY57" fmla="*/ 9525 h 281940"/>
                    <a:gd name="connsiteX58" fmla="*/ 54859 w 281336"/>
                    <a:gd name="connsiteY58" fmla="*/ 6985 h 281940"/>
                    <a:gd name="connsiteX59" fmla="*/ 52954 w 281336"/>
                    <a:gd name="connsiteY59" fmla="*/ 6985 h 281940"/>
                    <a:gd name="connsiteX60" fmla="*/ 47239 w 281336"/>
                    <a:gd name="connsiteY60" fmla="*/ 8255 h 281940"/>
                    <a:gd name="connsiteX61" fmla="*/ 37079 w 281336"/>
                    <a:gd name="connsiteY61" fmla="*/ 13970 h 281940"/>
                    <a:gd name="connsiteX62" fmla="*/ 24379 w 281336"/>
                    <a:gd name="connsiteY62" fmla="*/ 24765 h 281940"/>
                    <a:gd name="connsiteX63" fmla="*/ 13584 w 281336"/>
                    <a:gd name="connsiteY63" fmla="*/ 37465 h 281940"/>
                    <a:gd name="connsiteX64" fmla="*/ 8504 w 281336"/>
                    <a:gd name="connsiteY64" fmla="*/ 47625 h 281940"/>
                    <a:gd name="connsiteX65" fmla="*/ 7870 w 281336"/>
                    <a:gd name="connsiteY65" fmla="*/ 55245 h 281940"/>
                    <a:gd name="connsiteX66" fmla="*/ 11045 w 281336"/>
                    <a:gd name="connsiteY66" fmla="*/ 60960 h 281940"/>
                    <a:gd name="connsiteX67" fmla="*/ 89784 w 281336"/>
                    <a:gd name="connsiteY67" fmla="*/ 139700 h 281940"/>
                    <a:gd name="connsiteX68" fmla="*/ 3424 w 281336"/>
                    <a:gd name="connsiteY68" fmla="*/ 226060 h 281940"/>
                    <a:gd name="connsiteX69" fmla="*/ 249 w 281336"/>
                    <a:gd name="connsiteY69" fmla="*/ 231775 h 281940"/>
                    <a:gd name="connsiteX70" fmla="*/ 1520 w 281336"/>
                    <a:gd name="connsiteY70" fmla="*/ 239395 h 281940"/>
                    <a:gd name="connsiteX71" fmla="*/ 7234 w 281336"/>
                    <a:gd name="connsiteY71" fmla="*/ 249555 h 281940"/>
                    <a:gd name="connsiteX72" fmla="*/ 19299 w 281336"/>
                    <a:gd name="connsiteY72" fmla="*/ 262890 h 281940"/>
                    <a:gd name="connsiteX73" fmla="*/ 32634 w 281336"/>
                    <a:gd name="connsiteY73" fmla="*/ 274955 h 281940"/>
                    <a:gd name="connsiteX74" fmla="*/ 42795 w 281336"/>
                    <a:gd name="connsiteY74" fmla="*/ 280670 h 281940"/>
                    <a:gd name="connsiteX75" fmla="*/ 48509 w 281336"/>
                    <a:gd name="connsiteY75" fmla="*/ 281940 h 281940"/>
                    <a:gd name="connsiteX76" fmla="*/ 50414 w 281336"/>
                    <a:gd name="connsiteY76" fmla="*/ 281940 h 281940"/>
                    <a:gd name="connsiteX77" fmla="*/ 56129 w 281336"/>
                    <a:gd name="connsiteY77" fmla="*/ 278765 h 281940"/>
                    <a:gd name="connsiteX78" fmla="*/ 142489 w 281336"/>
                    <a:gd name="connsiteY78" fmla="*/ 192405 h 281940"/>
                    <a:gd name="connsiteX79" fmla="*/ 221229 w 281336"/>
                    <a:gd name="connsiteY79" fmla="*/ 271145 h 281940"/>
                    <a:gd name="connsiteX80" fmla="*/ 226945 w 281336"/>
                    <a:gd name="connsiteY80" fmla="*/ 274320 h 281940"/>
                    <a:gd name="connsiteX81" fmla="*/ 229484 w 281336"/>
                    <a:gd name="connsiteY81" fmla="*/ 274320 h 281940"/>
                    <a:gd name="connsiteX82" fmla="*/ 234564 w 281336"/>
                    <a:gd name="connsiteY82" fmla="*/ 273685 h 281940"/>
                    <a:gd name="connsiteX83" fmla="*/ 244724 w 281336"/>
                    <a:gd name="connsiteY83" fmla="*/ 267970 h 281940"/>
                    <a:gd name="connsiteX84" fmla="*/ 257424 w 281336"/>
                    <a:gd name="connsiteY84" fmla="*/ 256540 h 281940"/>
                    <a:gd name="connsiteX85" fmla="*/ 268220 w 281336"/>
                    <a:gd name="connsiteY85" fmla="*/ 243840 h 281940"/>
                    <a:gd name="connsiteX86" fmla="*/ 273934 w 281336"/>
                    <a:gd name="connsiteY86" fmla="*/ 233680 h 281940"/>
                    <a:gd name="connsiteX87" fmla="*/ 274570 w 281336"/>
                    <a:gd name="connsiteY87" fmla="*/ 226060 h 281940"/>
                    <a:gd name="connsiteX88" fmla="*/ 272029 w 281336"/>
                    <a:gd name="connsiteY88" fmla="*/ 220980 h 281940"/>
                    <a:gd name="connsiteX89" fmla="*/ 192020 w 281336"/>
                    <a:gd name="connsiteY89" fmla="*/ 140970 h 281940"/>
                    <a:gd name="connsiteX90" fmla="*/ 277745 w 281336"/>
                    <a:gd name="connsiteY90" fmla="*/ 55245 h 281940"/>
                    <a:gd name="connsiteX91" fmla="*/ 280920 w 281336"/>
                    <a:gd name="connsiteY91" fmla="*/ 49530 h 281940"/>
                    <a:gd name="connsiteX92" fmla="*/ 280284 w 281336"/>
                    <a:gd name="connsiteY92" fmla="*/ 41910 h 281940"/>
                    <a:gd name="connsiteX93" fmla="*/ 274570 w 281336"/>
                    <a:gd name="connsiteY93" fmla="*/ 31750 h 281940"/>
                    <a:gd name="connsiteX94" fmla="*/ 262504 w 281336"/>
                    <a:gd name="connsiteY94" fmla="*/ 18415 h 281940"/>
                    <a:gd name="connsiteX95" fmla="*/ 249170 w 281336"/>
                    <a:gd name="connsiteY95" fmla="*/ 6350 h 281940"/>
                    <a:gd name="connsiteX96" fmla="*/ 239009 w 281336"/>
                    <a:gd name="connsiteY96" fmla="*/ 635 h 281940"/>
                    <a:gd name="connsiteX97" fmla="*/ 233929 w 281336"/>
                    <a:gd name="connsiteY97" fmla="*/ 0 h 281940"/>
                    <a:gd name="connsiteX98" fmla="*/ 233929 w 281336"/>
                    <a:gd name="connsiteY98" fmla="*/ 0 h 2819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</a:cxnLst>
                  <a:rect l="l" t="t" r="r" b="b"/>
                  <a:pathLst>
                    <a:path w="281336" h="281940">
                      <a:moveTo>
                        <a:pt x="233929" y="6350"/>
                      </a:moveTo>
                      <a:cubicBezTo>
                        <a:pt x="235199" y="6350"/>
                        <a:pt x="235834" y="6350"/>
                        <a:pt x="237104" y="6985"/>
                      </a:cubicBezTo>
                      <a:cubicBezTo>
                        <a:pt x="239645" y="7620"/>
                        <a:pt x="242184" y="9525"/>
                        <a:pt x="245995" y="12065"/>
                      </a:cubicBezTo>
                      <a:cubicBezTo>
                        <a:pt x="249804" y="14605"/>
                        <a:pt x="253614" y="18415"/>
                        <a:pt x="258695" y="23495"/>
                      </a:cubicBezTo>
                      <a:cubicBezTo>
                        <a:pt x="263774" y="28575"/>
                        <a:pt x="267584" y="32385"/>
                        <a:pt x="270124" y="36195"/>
                      </a:cubicBezTo>
                      <a:cubicBezTo>
                        <a:pt x="272664" y="39370"/>
                        <a:pt x="274570" y="42545"/>
                        <a:pt x="275204" y="45085"/>
                      </a:cubicBezTo>
                      <a:cubicBezTo>
                        <a:pt x="275839" y="46990"/>
                        <a:pt x="275839" y="48260"/>
                        <a:pt x="275839" y="48895"/>
                      </a:cubicBezTo>
                      <a:cubicBezTo>
                        <a:pt x="275839" y="50165"/>
                        <a:pt x="275204" y="50800"/>
                        <a:pt x="273934" y="52070"/>
                      </a:cubicBezTo>
                      <a:lnTo>
                        <a:pt x="188209" y="137795"/>
                      </a:lnTo>
                      <a:lnTo>
                        <a:pt x="183764" y="142240"/>
                      </a:lnTo>
                      <a:lnTo>
                        <a:pt x="188209" y="146685"/>
                      </a:lnTo>
                      <a:lnTo>
                        <a:pt x="268220" y="226695"/>
                      </a:lnTo>
                      <a:cubicBezTo>
                        <a:pt x="268220" y="226695"/>
                        <a:pt x="268854" y="227330"/>
                        <a:pt x="268854" y="228600"/>
                      </a:cubicBezTo>
                      <a:cubicBezTo>
                        <a:pt x="268854" y="229235"/>
                        <a:pt x="268854" y="230505"/>
                        <a:pt x="268220" y="233045"/>
                      </a:cubicBezTo>
                      <a:cubicBezTo>
                        <a:pt x="267584" y="235585"/>
                        <a:pt x="265679" y="238125"/>
                        <a:pt x="263139" y="241300"/>
                      </a:cubicBezTo>
                      <a:cubicBezTo>
                        <a:pt x="260599" y="245110"/>
                        <a:pt x="256789" y="248920"/>
                        <a:pt x="252979" y="253365"/>
                      </a:cubicBezTo>
                      <a:cubicBezTo>
                        <a:pt x="248534" y="257810"/>
                        <a:pt x="244724" y="261620"/>
                        <a:pt x="240914" y="264160"/>
                      </a:cubicBezTo>
                      <a:cubicBezTo>
                        <a:pt x="237739" y="266700"/>
                        <a:pt x="235199" y="267970"/>
                        <a:pt x="232659" y="268605"/>
                      </a:cubicBezTo>
                      <a:cubicBezTo>
                        <a:pt x="231389" y="269240"/>
                        <a:pt x="230120" y="269240"/>
                        <a:pt x="229484" y="269240"/>
                      </a:cubicBezTo>
                      <a:cubicBezTo>
                        <a:pt x="228849" y="269240"/>
                        <a:pt x="228849" y="269240"/>
                        <a:pt x="228214" y="269240"/>
                      </a:cubicBezTo>
                      <a:cubicBezTo>
                        <a:pt x="226945" y="269240"/>
                        <a:pt x="226309" y="268605"/>
                        <a:pt x="225674" y="267970"/>
                      </a:cubicBezTo>
                      <a:lnTo>
                        <a:pt x="146934" y="189230"/>
                      </a:lnTo>
                      <a:lnTo>
                        <a:pt x="142489" y="184785"/>
                      </a:lnTo>
                      <a:lnTo>
                        <a:pt x="138045" y="189230"/>
                      </a:lnTo>
                      <a:lnTo>
                        <a:pt x="51684" y="275590"/>
                      </a:lnTo>
                      <a:cubicBezTo>
                        <a:pt x="50414" y="276860"/>
                        <a:pt x="49779" y="276860"/>
                        <a:pt x="49145" y="276860"/>
                      </a:cubicBezTo>
                      <a:cubicBezTo>
                        <a:pt x="49145" y="276860"/>
                        <a:pt x="48509" y="276860"/>
                        <a:pt x="48509" y="276860"/>
                      </a:cubicBezTo>
                      <a:cubicBezTo>
                        <a:pt x="47874" y="276860"/>
                        <a:pt x="46604" y="276860"/>
                        <a:pt x="44699" y="276225"/>
                      </a:cubicBezTo>
                      <a:cubicBezTo>
                        <a:pt x="42159" y="275590"/>
                        <a:pt x="39620" y="273685"/>
                        <a:pt x="35809" y="271145"/>
                      </a:cubicBezTo>
                      <a:cubicBezTo>
                        <a:pt x="31999" y="268605"/>
                        <a:pt x="28189" y="264795"/>
                        <a:pt x="23109" y="259715"/>
                      </a:cubicBezTo>
                      <a:cubicBezTo>
                        <a:pt x="18029" y="254635"/>
                        <a:pt x="14220" y="250825"/>
                        <a:pt x="11679" y="247015"/>
                      </a:cubicBezTo>
                      <a:cubicBezTo>
                        <a:pt x="9139" y="243840"/>
                        <a:pt x="7234" y="240665"/>
                        <a:pt x="6599" y="238125"/>
                      </a:cubicBezTo>
                      <a:cubicBezTo>
                        <a:pt x="5964" y="235585"/>
                        <a:pt x="5964" y="234315"/>
                        <a:pt x="5964" y="233680"/>
                      </a:cubicBezTo>
                      <a:cubicBezTo>
                        <a:pt x="5964" y="233045"/>
                        <a:pt x="6599" y="232410"/>
                        <a:pt x="7234" y="231140"/>
                      </a:cubicBezTo>
                      <a:lnTo>
                        <a:pt x="93595" y="144780"/>
                      </a:lnTo>
                      <a:lnTo>
                        <a:pt x="98039" y="140335"/>
                      </a:lnTo>
                      <a:lnTo>
                        <a:pt x="93595" y="135890"/>
                      </a:lnTo>
                      <a:lnTo>
                        <a:pt x="14854" y="57150"/>
                      </a:lnTo>
                      <a:cubicBezTo>
                        <a:pt x="14220" y="56515"/>
                        <a:pt x="13584" y="55880"/>
                        <a:pt x="13584" y="55245"/>
                      </a:cubicBezTo>
                      <a:cubicBezTo>
                        <a:pt x="13584" y="54610"/>
                        <a:pt x="13584" y="53340"/>
                        <a:pt x="14220" y="50800"/>
                      </a:cubicBezTo>
                      <a:cubicBezTo>
                        <a:pt x="14854" y="48260"/>
                        <a:pt x="16759" y="45720"/>
                        <a:pt x="18664" y="42545"/>
                      </a:cubicBezTo>
                      <a:cubicBezTo>
                        <a:pt x="21204" y="39370"/>
                        <a:pt x="24379" y="34925"/>
                        <a:pt x="28824" y="30480"/>
                      </a:cubicBezTo>
                      <a:cubicBezTo>
                        <a:pt x="33270" y="26035"/>
                        <a:pt x="37079" y="22860"/>
                        <a:pt x="40889" y="20320"/>
                      </a:cubicBezTo>
                      <a:cubicBezTo>
                        <a:pt x="44064" y="17780"/>
                        <a:pt x="47239" y="16510"/>
                        <a:pt x="49145" y="15240"/>
                      </a:cubicBezTo>
                      <a:cubicBezTo>
                        <a:pt x="51049" y="14605"/>
                        <a:pt x="52320" y="14605"/>
                        <a:pt x="52954" y="14605"/>
                      </a:cubicBezTo>
                      <a:cubicBezTo>
                        <a:pt x="52954" y="14605"/>
                        <a:pt x="53589" y="14605"/>
                        <a:pt x="53589" y="14605"/>
                      </a:cubicBezTo>
                      <a:cubicBezTo>
                        <a:pt x="54224" y="14605"/>
                        <a:pt x="54859" y="15240"/>
                        <a:pt x="55495" y="15875"/>
                      </a:cubicBezTo>
                      <a:lnTo>
                        <a:pt x="134870" y="95250"/>
                      </a:lnTo>
                      <a:lnTo>
                        <a:pt x="139314" y="99695"/>
                      </a:lnTo>
                      <a:lnTo>
                        <a:pt x="143759" y="95250"/>
                      </a:lnTo>
                      <a:lnTo>
                        <a:pt x="229484" y="9525"/>
                      </a:lnTo>
                      <a:cubicBezTo>
                        <a:pt x="230120" y="8890"/>
                        <a:pt x="231389" y="8255"/>
                        <a:pt x="232659" y="8255"/>
                      </a:cubicBezTo>
                      <a:cubicBezTo>
                        <a:pt x="233295" y="6350"/>
                        <a:pt x="233929" y="6350"/>
                        <a:pt x="233929" y="6350"/>
                      </a:cubicBezTo>
                      <a:moveTo>
                        <a:pt x="233929" y="0"/>
                      </a:moveTo>
                      <a:cubicBezTo>
                        <a:pt x="233295" y="0"/>
                        <a:pt x="232659" y="0"/>
                        <a:pt x="231389" y="0"/>
                      </a:cubicBezTo>
                      <a:cubicBezTo>
                        <a:pt x="228849" y="635"/>
                        <a:pt x="226945" y="1905"/>
                        <a:pt x="225039" y="3175"/>
                      </a:cubicBezTo>
                      <a:lnTo>
                        <a:pt x="139314" y="88900"/>
                      </a:lnTo>
                      <a:lnTo>
                        <a:pt x="59939" y="9525"/>
                      </a:lnTo>
                      <a:cubicBezTo>
                        <a:pt x="58670" y="8255"/>
                        <a:pt x="56764" y="6985"/>
                        <a:pt x="54859" y="6985"/>
                      </a:cubicBezTo>
                      <a:cubicBezTo>
                        <a:pt x="54224" y="6985"/>
                        <a:pt x="53589" y="6985"/>
                        <a:pt x="52954" y="6985"/>
                      </a:cubicBezTo>
                      <a:cubicBezTo>
                        <a:pt x="51049" y="6985"/>
                        <a:pt x="49145" y="7620"/>
                        <a:pt x="47239" y="8255"/>
                      </a:cubicBezTo>
                      <a:cubicBezTo>
                        <a:pt x="44064" y="9525"/>
                        <a:pt x="40889" y="11430"/>
                        <a:pt x="37079" y="13970"/>
                      </a:cubicBezTo>
                      <a:cubicBezTo>
                        <a:pt x="33270" y="16510"/>
                        <a:pt x="28824" y="20320"/>
                        <a:pt x="24379" y="24765"/>
                      </a:cubicBezTo>
                      <a:cubicBezTo>
                        <a:pt x="19934" y="29210"/>
                        <a:pt x="16124" y="33655"/>
                        <a:pt x="13584" y="37465"/>
                      </a:cubicBezTo>
                      <a:cubicBezTo>
                        <a:pt x="11045" y="41275"/>
                        <a:pt x="9139" y="44450"/>
                        <a:pt x="8504" y="47625"/>
                      </a:cubicBezTo>
                      <a:cubicBezTo>
                        <a:pt x="7870" y="50800"/>
                        <a:pt x="7234" y="53340"/>
                        <a:pt x="7870" y="55245"/>
                      </a:cubicBezTo>
                      <a:cubicBezTo>
                        <a:pt x="8504" y="57150"/>
                        <a:pt x="9139" y="59055"/>
                        <a:pt x="11045" y="60960"/>
                      </a:cubicBezTo>
                      <a:lnTo>
                        <a:pt x="89784" y="139700"/>
                      </a:lnTo>
                      <a:lnTo>
                        <a:pt x="3424" y="226060"/>
                      </a:lnTo>
                      <a:cubicBezTo>
                        <a:pt x="1520" y="227965"/>
                        <a:pt x="884" y="229870"/>
                        <a:pt x="249" y="231775"/>
                      </a:cubicBezTo>
                      <a:cubicBezTo>
                        <a:pt x="-386" y="233680"/>
                        <a:pt x="249" y="236855"/>
                        <a:pt x="1520" y="239395"/>
                      </a:cubicBezTo>
                      <a:cubicBezTo>
                        <a:pt x="2789" y="242570"/>
                        <a:pt x="4695" y="245745"/>
                        <a:pt x="7234" y="249555"/>
                      </a:cubicBezTo>
                      <a:cubicBezTo>
                        <a:pt x="10409" y="253365"/>
                        <a:pt x="14220" y="257810"/>
                        <a:pt x="19299" y="262890"/>
                      </a:cubicBezTo>
                      <a:cubicBezTo>
                        <a:pt x="24379" y="267970"/>
                        <a:pt x="28824" y="271780"/>
                        <a:pt x="32634" y="274955"/>
                      </a:cubicBezTo>
                      <a:cubicBezTo>
                        <a:pt x="36445" y="278130"/>
                        <a:pt x="40254" y="280035"/>
                        <a:pt x="42795" y="280670"/>
                      </a:cubicBezTo>
                      <a:cubicBezTo>
                        <a:pt x="44699" y="281305"/>
                        <a:pt x="46604" y="281940"/>
                        <a:pt x="48509" y="281940"/>
                      </a:cubicBezTo>
                      <a:cubicBezTo>
                        <a:pt x="49145" y="281940"/>
                        <a:pt x="49779" y="281940"/>
                        <a:pt x="50414" y="281940"/>
                      </a:cubicBezTo>
                      <a:cubicBezTo>
                        <a:pt x="52320" y="281305"/>
                        <a:pt x="54224" y="280670"/>
                        <a:pt x="56129" y="278765"/>
                      </a:cubicBezTo>
                      <a:lnTo>
                        <a:pt x="142489" y="192405"/>
                      </a:lnTo>
                      <a:lnTo>
                        <a:pt x="221229" y="271145"/>
                      </a:lnTo>
                      <a:cubicBezTo>
                        <a:pt x="222499" y="272415"/>
                        <a:pt x="224404" y="273685"/>
                        <a:pt x="226945" y="274320"/>
                      </a:cubicBezTo>
                      <a:cubicBezTo>
                        <a:pt x="227579" y="274320"/>
                        <a:pt x="228849" y="274320"/>
                        <a:pt x="229484" y="274320"/>
                      </a:cubicBezTo>
                      <a:cubicBezTo>
                        <a:pt x="231389" y="274320"/>
                        <a:pt x="232659" y="274320"/>
                        <a:pt x="234564" y="273685"/>
                      </a:cubicBezTo>
                      <a:cubicBezTo>
                        <a:pt x="237739" y="273050"/>
                        <a:pt x="240914" y="271145"/>
                        <a:pt x="244724" y="267970"/>
                      </a:cubicBezTo>
                      <a:cubicBezTo>
                        <a:pt x="248534" y="265430"/>
                        <a:pt x="252979" y="261620"/>
                        <a:pt x="257424" y="256540"/>
                      </a:cubicBezTo>
                      <a:cubicBezTo>
                        <a:pt x="261870" y="252095"/>
                        <a:pt x="265679" y="247650"/>
                        <a:pt x="268220" y="243840"/>
                      </a:cubicBezTo>
                      <a:cubicBezTo>
                        <a:pt x="270759" y="240030"/>
                        <a:pt x="272664" y="236855"/>
                        <a:pt x="273934" y="233680"/>
                      </a:cubicBezTo>
                      <a:cubicBezTo>
                        <a:pt x="275204" y="230505"/>
                        <a:pt x="275204" y="228600"/>
                        <a:pt x="274570" y="226060"/>
                      </a:cubicBezTo>
                      <a:cubicBezTo>
                        <a:pt x="273934" y="223520"/>
                        <a:pt x="273299" y="222250"/>
                        <a:pt x="272029" y="220980"/>
                      </a:cubicBezTo>
                      <a:lnTo>
                        <a:pt x="192020" y="140970"/>
                      </a:lnTo>
                      <a:lnTo>
                        <a:pt x="277745" y="55245"/>
                      </a:lnTo>
                      <a:cubicBezTo>
                        <a:pt x="279649" y="53340"/>
                        <a:pt x="280284" y="51435"/>
                        <a:pt x="280920" y="49530"/>
                      </a:cubicBezTo>
                      <a:cubicBezTo>
                        <a:pt x="281554" y="46990"/>
                        <a:pt x="281554" y="44450"/>
                        <a:pt x="280284" y="41910"/>
                      </a:cubicBezTo>
                      <a:cubicBezTo>
                        <a:pt x="279014" y="38735"/>
                        <a:pt x="277109" y="35560"/>
                        <a:pt x="274570" y="31750"/>
                      </a:cubicBezTo>
                      <a:cubicBezTo>
                        <a:pt x="271395" y="27940"/>
                        <a:pt x="267584" y="23495"/>
                        <a:pt x="262504" y="18415"/>
                      </a:cubicBezTo>
                      <a:cubicBezTo>
                        <a:pt x="257424" y="13335"/>
                        <a:pt x="252979" y="9525"/>
                        <a:pt x="249170" y="6350"/>
                      </a:cubicBezTo>
                      <a:cubicBezTo>
                        <a:pt x="245359" y="3175"/>
                        <a:pt x="241549" y="1270"/>
                        <a:pt x="239009" y="635"/>
                      </a:cubicBezTo>
                      <a:cubicBezTo>
                        <a:pt x="237739" y="635"/>
                        <a:pt x="235834" y="0"/>
                        <a:pt x="233929" y="0"/>
                      </a:cubicBezTo>
                      <a:lnTo>
                        <a:pt x="23392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635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037810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Technical Problems with Security Status Quo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D4E159-DA56-4174-ADE5-0B793815410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Copyright © 2020 Exabeam, Inc. All Rights Reserved. CONFIDENTIAL.</a:t>
            </a:r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636FAC7-E157-4E3F-8CF2-F61239859157}"/>
              </a:ext>
            </a:extLst>
          </p:cNvPr>
          <p:cNvGrpSpPr/>
          <p:nvPr/>
        </p:nvGrpSpPr>
        <p:grpSpPr>
          <a:xfrm>
            <a:off x="919160" y="1388642"/>
            <a:ext cx="10299412" cy="331344"/>
            <a:chOff x="919160" y="1355701"/>
            <a:chExt cx="10299412" cy="440854"/>
          </a:xfrm>
        </p:grpSpPr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39A4547A-8850-9347-8886-1C2F14C7732B}"/>
                </a:ext>
              </a:extLst>
            </p:cNvPr>
            <p:cNvSpPr/>
            <p:nvPr/>
          </p:nvSpPr>
          <p:spPr>
            <a:xfrm>
              <a:off x="919160" y="1355701"/>
              <a:ext cx="2509567" cy="44085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6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Collection</a:t>
              </a:r>
            </a:p>
          </p:txBody>
        </p:sp>
        <p:sp>
          <p:nvSpPr>
            <p:cNvPr id="61" name="Rectangle 65">
              <a:extLst>
                <a:ext uri="{FF2B5EF4-FFF2-40B4-BE49-F238E27FC236}">
                  <a16:creationId xmlns:a16="http://schemas.microsoft.com/office/drawing/2014/main" id="{EAFB4926-EDB4-0D40-B04F-08BFB6BFA8BF}"/>
                </a:ext>
              </a:extLst>
            </p:cNvPr>
            <p:cNvSpPr/>
            <p:nvPr/>
          </p:nvSpPr>
          <p:spPr>
            <a:xfrm>
              <a:off x="3515775" y="1355701"/>
              <a:ext cx="2509567" cy="44085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6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Detection</a:t>
              </a:r>
            </a:p>
          </p:txBody>
        </p:sp>
        <p:sp>
          <p:nvSpPr>
            <p:cNvPr id="62" name="Rectangle 66">
              <a:extLst>
                <a:ext uri="{FF2B5EF4-FFF2-40B4-BE49-F238E27FC236}">
                  <a16:creationId xmlns:a16="http://schemas.microsoft.com/office/drawing/2014/main" id="{C9650728-C6A0-4741-8D0E-4CCE83068F27}"/>
                </a:ext>
              </a:extLst>
            </p:cNvPr>
            <p:cNvSpPr/>
            <p:nvPr/>
          </p:nvSpPr>
          <p:spPr>
            <a:xfrm>
              <a:off x="6112390" y="1355701"/>
              <a:ext cx="2509567" cy="44085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6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Investigation</a:t>
              </a:r>
            </a:p>
          </p:txBody>
        </p:sp>
        <p:sp>
          <p:nvSpPr>
            <p:cNvPr id="64" name="Rectangle 89">
              <a:extLst>
                <a:ext uri="{FF2B5EF4-FFF2-40B4-BE49-F238E27FC236}">
                  <a16:creationId xmlns:a16="http://schemas.microsoft.com/office/drawing/2014/main" id="{19635B73-CAEA-6B45-BA6E-0E09F59AF850}"/>
                </a:ext>
              </a:extLst>
            </p:cNvPr>
            <p:cNvSpPr/>
            <p:nvPr/>
          </p:nvSpPr>
          <p:spPr>
            <a:xfrm>
              <a:off x="8709005" y="1355701"/>
              <a:ext cx="2509567" cy="44085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6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Response</a:t>
              </a:r>
            </a:p>
          </p:txBody>
        </p:sp>
      </p:grpSp>
      <p:cxnSp>
        <p:nvCxnSpPr>
          <p:cNvPr id="26" name="Straight Arrow Connector 107">
            <a:extLst>
              <a:ext uri="{FF2B5EF4-FFF2-40B4-BE49-F238E27FC236}">
                <a16:creationId xmlns:a16="http://schemas.microsoft.com/office/drawing/2014/main" id="{01AB2006-77FD-3E46-9B82-AC460D5B3EEE}"/>
              </a:ext>
            </a:extLst>
          </p:cNvPr>
          <p:cNvCxnSpPr/>
          <p:nvPr/>
        </p:nvCxnSpPr>
        <p:spPr>
          <a:xfrm flipV="1">
            <a:off x="3872013" y="2218739"/>
            <a:ext cx="488675" cy="1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110">
            <a:extLst>
              <a:ext uri="{FF2B5EF4-FFF2-40B4-BE49-F238E27FC236}">
                <a16:creationId xmlns:a16="http://schemas.microsoft.com/office/drawing/2014/main" id="{666894E1-40B7-8449-A86E-F731BF2B177A}"/>
              </a:ext>
            </a:extLst>
          </p:cNvPr>
          <p:cNvCxnSpPr/>
          <p:nvPr/>
        </p:nvCxnSpPr>
        <p:spPr>
          <a:xfrm flipV="1">
            <a:off x="5652684" y="2218739"/>
            <a:ext cx="488675" cy="1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111">
            <a:extLst>
              <a:ext uri="{FF2B5EF4-FFF2-40B4-BE49-F238E27FC236}">
                <a16:creationId xmlns:a16="http://schemas.microsoft.com/office/drawing/2014/main" id="{4CCF3FC3-18FE-7D47-A274-EC6111E10CF6}"/>
              </a:ext>
            </a:extLst>
          </p:cNvPr>
          <p:cNvCxnSpPr/>
          <p:nvPr/>
        </p:nvCxnSpPr>
        <p:spPr>
          <a:xfrm flipV="1">
            <a:off x="7555972" y="2200015"/>
            <a:ext cx="488675" cy="1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116">
            <a:extLst>
              <a:ext uri="{FF2B5EF4-FFF2-40B4-BE49-F238E27FC236}">
                <a16:creationId xmlns:a16="http://schemas.microsoft.com/office/drawing/2014/main" id="{927A9E0F-7E22-1E46-9DE1-6A81E6310AC3}"/>
              </a:ext>
            </a:extLst>
          </p:cNvPr>
          <p:cNvCxnSpPr/>
          <p:nvPr/>
        </p:nvCxnSpPr>
        <p:spPr>
          <a:xfrm flipV="1">
            <a:off x="9494976" y="2208107"/>
            <a:ext cx="488675" cy="1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83">
            <a:extLst>
              <a:ext uri="{FF2B5EF4-FFF2-40B4-BE49-F238E27FC236}">
                <a16:creationId xmlns:a16="http://schemas.microsoft.com/office/drawing/2014/main" id="{4974BC96-C7F4-6B45-917E-B8FE040C7075}"/>
              </a:ext>
            </a:extLst>
          </p:cNvPr>
          <p:cNvCxnSpPr/>
          <p:nvPr/>
        </p:nvCxnSpPr>
        <p:spPr>
          <a:xfrm flipV="1">
            <a:off x="1983129" y="2218739"/>
            <a:ext cx="488675" cy="1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Picture 3">
            <a:extLst>
              <a:ext uri="{FF2B5EF4-FFF2-40B4-BE49-F238E27FC236}">
                <a16:creationId xmlns:a16="http://schemas.microsoft.com/office/drawing/2014/main" id="{34084DCD-CA5D-FA4D-8099-E5C22759865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2155" y="1900818"/>
            <a:ext cx="669112" cy="661240"/>
          </a:xfrm>
          <a:prstGeom prst="rect">
            <a:avLst/>
          </a:prstGeom>
        </p:spPr>
      </p:pic>
      <p:pic>
        <p:nvPicPr>
          <p:cNvPr id="32" name="Picture 8">
            <a:extLst>
              <a:ext uri="{FF2B5EF4-FFF2-40B4-BE49-F238E27FC236}">
                <a16:creationId xmlns:a16="http://schemas.microsoft.com/office/drawing/2014/main" id="{EA9E6F8C-3DF5-E24E-849F-2DC482CF5212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63711" y="1884215"/>
            <a:ext cx="653368" cy="692727"/>
          </a:xfrm>
          <a:prstGeom prst="rect">
            <a:avLst/>
          </a:prstGeom>
        </p:spPr>
      </p:pic>
      <p:pic>
        <p:nvPicPr>
          <p:cNvPr id="33" name="Picture 11">
            <a:extLst>
              <a:ext uri="{FF2B5EF4-FFF2-40B4-BE49-F238E27FC236}">
                <a16:creationId xmlns:a16="http://schemas.microsoft.com/office/drawing/2014/main" id="{2537C282-3C6F-E847-9742-71A4B4CC53AA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33312" y="1919944"/>
            <a:ext cx="535289" cy="480186"/>
          </a:xfrm>
          <a:prstGeom prst="rect">
            <a:avLst/>
          </a:prstGeom>
        </p:spPr>
      </p:pic>
      <p:pic>
        <p:nvPicPr>
          <p:cNvPr id="34" name="Picture 13">
            <a:extLst>
              <a:ext uri="{FF2B5EF4-FFF2-40B4-BE49-F238E27FC236}">
                <a16:creationId xmlns:a16="http://schemas.microsoft.com/office/drawing/2014/main" id="{B40EE53A-B424-D343-B4E0-A98CE00B605F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7857" y="1862994"/>
            <a:ext cx="537058" cy="569531"/>
          </a:xfrm>
          <a:prstGeom prst="rect">
            <a:avLst/>
          </a:prstGeom>
        </p:spPr>
      </p:pic>
      <p:sp>
        <p:nvSpPr>
          <p:cNvPr id="37" name="TextBox 72">
            <a:extLst>
              <a:ext uri="{FF2B5EF4-FFF2-40B4-BE49-F238E27FC236}">
                <a16:creationId xmlns:a16="http://schemas.microsoft.com/office/drawing/2014/main" id="{047B85AF-F8B4-5C47-AF30-4CF3BAAC2C55}"/>
              </a:ext>
            </a:extLst>
          </p:cNvPr>
          <p:cNvSpPr txBox="1"/>
          <p:nvPr/>
        </p:nvSpPr>
        <p:spPr>
          <a:xfrm>
            <a:off x="2765882" y="2614125"/>
            <a:ext cx="829964" cy="373949"/>
          </a:xfrm>
          <a:prstGeom prst="rect">
            <a:avLst/>
          </a:prstGeom>
          <a:noFill/>
        </p:spPr>
        <p:txBody>
          <a:bodyPr wrap="square" lIns="9144" tIns="9144" rIns="9144" bIns="9144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rgbClr val="474E5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Centralize</a:t>
            </a:r>
          </a:p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rgbClr val="474E5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SIEM</a:t>
            </a:r>
          </a:p>
        </p:txBody>
      </p:sp>
      <p:sp>
        <p:nvSpPr>
          <p:cNvPr id="38" name="TextBox 74">
            <a:extLst>
              <a:ext uri="{FF2B5EF4-FFF2-40B4-BE49-F238E27FC236}">
                <a16:creationId xmlns:a16="http://schemas.microsoft.com/office/drawing/2014/main" id="{3C691D46-6739-4C4E-852A-F6CB1B413DAC}"/>
              </a:ext>
            </a:extLst>
          </p:cNvPr>
          <p:cNvSpPr txBox="1"/>
          <p:nvPr/>
        </p:nvSpPr>
        <p:spPr>
          <a:xfrm>
            <a:off x="944291" y="2614125"/>
            <a:ext cx="695285" cy="373949"/>
          </a:xfrm>
          <a:prstGeom prst="rect">
            <a:avLst/>
          </a:prstGeom>
          <a:noFill/>
        </p:spPr>
        <p:txBody>
          <a:bodyPr wrap="square" lIns="9144" tIns="9144" rIns="9144" bIns="9144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rgbClr val="474E5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Ingest</a:t>
            </a:r>
          </a:p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rgbClr val="474E5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Logs</a:t>
            </a:r>
          </a:p>
        </p:txBody>
      </p:sp>
      <p:sp>
        <p:nvSpPr>
          <p:cNvPr id="39" name="TextBox 101">
            <a:extLst>
              <a:ext uri="{FF2B5EF4-FFF2-40B4-BE49-F238E27FC236}">
                <a16:creationId xmlns:a16="http://schemas.microsoft.com/office/drawing/2014/main" id="{63CAFA6F-AEFD-FC4C-8F51-41BACDEEE645}"/>
              </a:ext>
            </a:extLst>
          </p:cNvPr>
          <p:cNvSpPr txBox="1"/>
          <p:nvPr/>
        </p:nvSpPr>
        <p:spPr>
          <a:xfrm>
            <a:off x="4637119" y="2614125"/>
            <a:ext cx="695285" cy="195053"/>
          </a:xfrm>
          <a:prstGeom prst="rect">
            <a:avLst/>
          </a:prstGeom>
          <a:noFill/>
        </p:spPr>
        <p:txBody>
          <a:bodyPr wrap="square" lIns="9144" tIns="9144" rIns="9144" bIns="9144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rgbClr val="474E5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Get Alert</a:t>
            </a:r>
          </a:p>
        </p:txBody>
      </p:sp>
      <p:sp>
        <p:nvSpPr>
          <p:cNvPr id="43" name="TextBox 104">
            <a:extLst>
              <a:ext uri="{FF2B5EF4-FFF2-40B4-BE49-F238E27FC236}">
                <a16:creationId xmlns:a16="http://schemas.microsoft.com/office/drawing/2014/main" id="{2B3F367C-C06A-7445-979E-F4898D9CD2B4}"/>
              </a:ext>
            </a:extLst>
          </p:cNvPr>
          <p:cNvSpPr txBox="1"/>
          <p:nvPr/>
        </p:nvSpPr>
        <p:spPr>
          <a:xfrm>
            <a:off x="6441902" y="2614125"/>
            <a:ext cx="812887" cy="373949"/>
          </a:xfrm>
          <a:prstGeom prst="rect">
            <a:avLst/>
          </a:prstGeom>
          <a:noFill/>
        </p:spPr>
        <p:txBody>
          <a:bodyPr wrap="square" lIns="9144" tIns="9144" rIns="9144" bIns="9144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rgbClr val="474E5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Gather Evidence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F3663D3-4BBB-4D94-AB8B-79A56604F6D5}"/>
              </a:ext>
            </a:extLst>
          </p:cNvPr>
          <p:cNvGrpSpPr/>
          <p:nvPr/>
        </p:nvGrpSpPr>
        <p:grpSpPr>
          <a:xfrm>
            <a:off x="8423258" y="1869370"/>
            <a:ext cx="695285" cy="1118704"/>
            <a:chOff x="8348102" y="1869370"/>
            <a:chExt cx="695285" cy="1118704"/>
          </a:xfrm>
        </p:grpSpPr>
        <p:pic>
          <p:nvPicPr>
            <p:cNvPr id="35" name="Picture 15">
              <a:extLst>
                <a:ext uri="{FF2B5EF4-FFF2-40B4-BE49-F238E27FC236}">
                  <a16:creationId xmlns:a16="http://schemas.microsoft.com/office/drawing/2014/main" id="{2DED3BAB-BF89-E441-A786-FBF8140CDD6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476124" y="1869370"/>
              <a:ext cx="410636" cy="617246"/>
            </a:xfrm>
            <a:prstGeom prst="rect">
              <a:avLst/>
            </a:prstGeom>
          </p:spPr>
        </p:pic>
        <p:sp>
          <p:nvSpPr>
            <p:cNvPr id="44" name="TextBox 115">
              <a:extLst>
                <a:ext uri="{FF2B5EF4-FFF2-40B4-BE49-F238E27FC236}">
                  <a16:creationId xmlns:a16="http://schemas.microsoft.com/office/drawing/2014/main" id="{A6B27C55-68DC-8A4A-A493-20BE51A99BB1}"/>
                </a:ext>
              </a:extLst>
            </p:cNvPr>
            <p:cNvSpPr txBox="1"/>
            <p:nvPr/>
          </p:nvSpPr>
          <p:spPr>
            <a:xfrm>
              <a:off x="8348102" y="2614125"/>
              <a:ext cx="695285" cy="373949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dirty="0">
                  <a:solidFill>
                    <a:srgbClr val="474E5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Build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dirty="0">
                  <a:solidFill>
                    <a:srgbClr val="474E5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Timeline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FCA03462-1A7D-4077-8BA1-4A6C26571770}"/>
              </a:ext>
            </a:extLst>
          </p:cNvPr>
          <p:cNvGrpSpPr/>
          <p:nvPr/>
        </p:nvGrpSpPr>
        <p:grpSpPr>
          <a:xfrm>
            <a:off x="10413227" y="1914653"/>
            <a:ext cx="1013598" cy="1066945"/>
            <a:chOff x="10275441" y="1914653"/>
            <a:chExt cx="1013598" cy="1066945"/>
          </a:xfrm>
        </p:grpSpPr>
        <p:pic>
          <p:nvPicPr>
            <p:cNvPr id="36" name="Picture 17">
              <a:extLst>
                <a:ext uri="{FF2B5EF4-FFF2-40B4-BE49-F238E27FC236}">
                  <a16:creationId xmlns:a16="http://schemas.microsoft.com/office/drawing/2014/main" id="{DDBC6D05-754C-9A45-ACF9-4F7616BF59A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89813" y="1914653"/>
              <a:ext cx="532137" cy="543962"/>
            </a:xfrm>
            <a:prstGeom prst="rect">
              <a:avLst/>
            </a:prstGeom>
          </p:spPr>
        </p:pic>
        <p:sp>
          <p:nvSpPr>
            <p:cNvPr id="45" name="TextBox 118">
              <a:extLst>
                <a:ext uri="{FF2B5EF4-FFF2-40B4-BE49-F238E27FC236}">
                  <a16:creationId xmlns:a16="http://schemas.microsoft.com/office/drawing/2014/main" id="{FEC72BF2-378A-5549-8086-BDC1FD25D055}"/>
                </a:ext>
              </a:extLst>
            </p:cNvPr>
            <p:cNvSpPr txBox="1"/>
            <p:nvPr/>
          </p:nvSpPr>
          <p:spPr>
            <a:xfrm>
              <a:off x="10275441" y="2614125"/>
              <a:ext cx="1013598" cy="367473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>
                  <a:solidFill>
                    <a:srgbClr val="474E5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Respond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>
                  <a:solidFill>
                    <a:srgbClr val="474E5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to Attack</a:t>
              </a:r>
              <a:endParaRPr lang="en-US" sz="1400" dirty="0">
                <a:solidFill>
                  <a:srgbClr val="474E56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48" name="Group 40">
            <a:extLst>
              <a:ext uri="{FF2B5EF4-FFF2-40B4-BE49-F238E27FC236}">
                <a16:creationId xmlns:a16="http://schemas.microsoft.com/office/drawing/2014/main" id="{E30DC5ED-0BD9-294F-A064-416BD25C119C}"/>
              </a:ext>
            </a:extLst>
          </p:cNvPr>
          <p:cNvGrpSpPr/>
          <p:nvPr/>
        </p:nvGrpSpPr>
        <p:grpSpPr>
          <a:xfrm>
            <a:off x="1319778" y="3055820"/>
            <a:ext cx="9524546" cy="136816"/>
            <a:chOff x="1748141" y="3385685"/>
            <a:chExt cx="9025814" cy="136816"/>
          </a:xfrm>
        </p:grpSpPr>
        <p:sp>
          <p:nvSpPr>
            <p:cNvPr id="70" name="Rounded Rectangle 10">
              <a:extLst>
                <a:ext uri="{FF2B5EF4-FFF2-40B4-BE49-F238E27FC236}">
                  <a16:creationId xmlns:a16="http://schemas.microsoft.com/office/drawing/2014/main" id="{8583B536-E099-F94C-BE51-72D3691F18E6}"/>
                </a:ext>
              </a:extLst>
            </p:cNvPr>
            <p:cNvSpPr/>
            <p:nvPr/>
          </p:nvSpPr>
          <p:spPr>
            <a:xfrm>
              <a:off x="8792619" y="3386971"/>
              <a:ext cx="1981336" cy="128016"/>
            </a:xfrm>
            <a:custGeom>
              <a:avLst/>
              <a:gdLst>
                <a:gd name="connsiteX0" fmla="*/ 0 w 1662546"/>
                <a:gd name="connsiteY0" fmla="*/ 136816 h 820882"/>
                <a:gd name="connsiteX1" fmla="*/ 136816 w 1662546"/>
                <a:gd name="connsiteY1" fmla="*/ 0 h 820882"/>
                <a:gd name="connsiteX2" fmla="*/ 1525730 w 1662546"/>
                <a:gd name="connsiteY2" fmla="*/ 0 h 820882"/>
                <a:gd name="connsiteX3" fmla="*/ 1662546 w 1662546"/>
                <a:gd name="connsiteY3" fmla="*/ 136816 h 820882"/>
                <a:gd name="connsiteX4" fmla="*/ 1662546 w 1662546"/>
                <a:gd name="connsiteY4" fmla="*/ 684066 h 820882"/>
                <a:gd name="connsiteX5" fmla="*/ 1525730 w 1662546"/>
                <a:gd name="connsiteY5" fmla="*/ 820882 h 820882"/>
                <a:gd name="connsiteX6" fmla="*/ 136816 w 1662546"/>
                <a:gd name="connsiteY6" fmla="*/ 820882 h 820882"/>
                <a:gd name="connsiteX7" fmla="*/ 0 w 1662546"/>
                <a:gd name="connsiteY7" fmla="*/ 684066 h 820882"/>
                <a:gd name="connsiteX8" fmla="*/ 0 w 1662546"/>
                <a:gd name="connsiteY8" fmla="*/ 136816 h 820882"/>
                <a:gd name="connsiteX0" fmla="*/ 0 w 1662546"/>
                <a:gd name="connsiteY0" fmla="*/ 136816 h 820882"/>
                <a:gd name="connsiteX1" fmla="*/ 1525730 w 1662546"/>
                <a:gd name="connsiteY1" fmla="*/ 0 h 820882"/>
                <a:gd name="connsiteX2" fmla="*/ 1662546 w 1662546"/>
                <a:gd name="connsiteY2" fmla="*/ 136816 h 820882"/>
                <a:gd name="connsiteX3" fmla="*/ 1662546 w 1662546"/>
                <a:gd name="connsiteY3" fmla="*/ 684066 h 820882"/>
                <a:gd name="connsiteX4" fmla="*/ 1525730 w 1662546"/>
                <a:gd name="connsiteY4" fmla="*/ 820882 h 820882"/>
                <a:gd name="connsiteX5" fmla="*/ 136816 w 1662546"/>
                <a:gd name="connsiteY5" fmla="*/ 820882 h 820882"/>
                <a:gd name="connsiteX6" fmla="*/ 0 w 1662546"/>
                <a:gd name="connsiteY6" fmla="*/ 684066 h 820882"/>
                <a:gd name="connsiteX7" fmla="*/ 0 w 1662546"/>
                <a:gd name="connsiteY7" fmla="*/ 136816 h 820882"/>
                <a:gd name="connsiteX0" fmla="*/ 0 w 1662546"/>
                <a:gd name="connsiteY0" fmla="*/ 68406 h 752472"/>
                <a:gd name="connsiteX1" fmla="*/ 1662546 w 1662546"/>
                <a:gd name="connsiteY1" fmla="*/ 68406 h 752472"/>
                <a:gd name="connsiteX2" fmla="*/ 1662546 w 1662546"/>
                <a:gd name="connsiteY2" fmla="*/ 615656 h 752472"/>
                <a:gd name="connsiteX3" fmla="*/ 1525730 w 1662546"/>
                <a:gd name="connsiteY3" fmla="*/ 752472 h 752472"/>
                <a:gd name="connsiteX4" fmla="*/ 136816 w 1662546"/>
                <a:gd name="connsiteY4" fmla="*/ 752472 h 752472"/>
                <a:gd name="connsiteX5" fmla="*/ 0 w 1662546"/>
                <a:gd name="connsiteY5" fmla="*/ 615656 h 752472"/>
                <a:gd name="connsiteX6" fmla="*/ 0 w 1662546"/>
                <a:gd name="connsiteY6" fmla="*/ 68406 h 752472"/>
                <a:gd name="connsiteX0" fmla="*/ 1662546 w 1753986"/>
                <a:gd name="connsiteY0" fmla="*/ 59894 h 743960"/>
                <a:gd name="connsiteX1" fmla="*/ 1662546 w 1753986"/>
                <a:gd name="connsiteY1" fmla="*/ 607144 h 743960"/>
                <a:gd name="connsiteX2" fmla="*/ 1525730 w 1753986"/>
                <a:gd name="connsiteY2" fmla="*/ 743960 h 743960"/>
                <a:gd name="connsiteX3" fmla="*/ 136816 w 1753986"/>
                <a:gd name="connsiteY3" fmla="*/ 743960 h 743960"/>
                <a:gd name="connsiteX4" fmla="*/ 0 w 1753986"/>
                <a:gd name="connsiteY4" fmla="*/ 607144 h 743960"/>
                <a:gd name="connsiteX5" fmla="*/ 0 w 1753986"/>
                <a:gd name="connsiteY5" fmla="*/ 59894 h 743960"/>
                <a:gd name="connsiteX6" fmla="*/ 1753986 w 1753986"/>
                <a:gd name="connsiteY6" fmla="*/ 151334 h 743960"/>
                <a:gd name="connsiteX0" fmla="*/ 1662546 w 1662546"/>
                <a:gd name="connsiteY0" fmla="*/ 0 h 684066"/>
                <a:gd name="connsiteX1" fmla="*/ 1662546 w 1662546"/>
                <a:gd name="connsiteY1" fmla="*/ 547250 h 684066"/>
                <a:gd name="connsiteX2" fmla="*/ 1525730 w 1662546"/>
                <a:gd name="connsiteY2" fmla="*/ 684066 h 684066"/>
                <a:gd name="connsiteX3" fmla="*/ 136816 w 1662546"/>
                <a:gd name="connsiteY3" fmla="*/ 684066 h 684066"/>
                <a:gd name="connsiteX4" fmla="*/ 0 w 1662546"/>
                <a:gd name="connsiteY4" fmla="*/ 547250 h 684066"/>
                <a:gd name="connsiteX5" fmla="*/ 0 w 1662546"/>
                <a:gd name="connsiteY5" fmla="*/ 0 h 684066"/>
                <a:gd name="connsiteX0" fmla="*/ 1668092 w 1668092"/>
                <a:gd name="connsiteY0" fmla="*/ 0 h 684066"/>
                <a:gd name="connsiteX1" fmla="*/ 1668092 w 1668092"/>
                <a:gd name="connsiteY1" fmla="*/ 547250 h 684066"/>
                <a:gd name="connsiteX2" fmla="*/ 1531276 w 1668092"/>
                <a:gd name="connsiteY2" fmla="*/ 684066 h 684066"/>
                <a:gd name="connsiteX3" fmla="*/ 142362 w 1668092"/>
                <a:gd name="connsiteY3" fmla="*/ 684066 h 684066"/>
                <a:gd name="connsiteX4" fmla="*/ 5546 w 1668092"/>
                <a:gd name="connsiteY4" fmla="*/ 547250 h 684066"/>
                <a:gd name="connsiteX5" fmla="*/ 0 w 1668092"/>
                <a:gd name="connsiteY5" fmla="*/ 196986 h 684066"/>
                <a:gd name="connsiteX6" fmla="*/ 5546 w 1668092"/>
                <a:gd name="connsiteY6" fmla="*/ 0 h 684066"/>
                <a:gd name="connsiteX0" fmla="*/ 1668092 w 1668092"/>
                <a:gd name="connsiteY0" fmla="*/ 0 h 684066"/>
                <a:gd name="connsiteX1" fmla="*/ 1667714 w 1668092"/>
                <a:gd name="connsiteY1" fmla="*/ 196986 h 684066"/>
                <a:gd name="connsiteX2" fmla="*/ 1668092 w 1668092"/>
                <a:gd name="connsiteY2" fmla="*/ 547250 h 684066"/>
                <a:gd name="connsiteX3" fmla="*/ 1531276 w 1668092"/>
                <a:gd name="connsiteY3" fmla="*/ 684066 h 684066"/>
                <a:gd name="connsiteX4" fmla="*/ 142362 w 1668092"/>
                <a:gd name="connsiteY4" fmla="*/ 684066 h 684066"/>
                <a:gd name="connsiteX5" fmla="*/ 5546 w 1668092"/>
                <a:gd name="connsiteY5" fmla="*/ 547250 h 684066"/>
                <a:gd name="connsiteX6" fmla="*/ 0 w 1668092"/>
                <a:gd name="connsiteY6" fmla="*/ 196986 h 684066"/>
                <a:gd name="connsiteX7" fmla="*/ 5546 w 1668092"/>
                <a:gd name="connsiteY7" fmla="*/ 0 h 684066"/>
                <a:gd name="connsiteX0" fmla="*/ 1668092 w 1668092"/>
                <a:gd name="connsiteY0" fmla="*/ 0 h 684066"/>
                <a:gd name="connsiteX1" fmla="*/ 1667714 w 1668092"/>
                <a:gd name="connsiteY1" fmla="*/ 196986 h 684066"/>
                <a:gd name="connsiteX2" fmla="*/ 1668092 w 1668092"/>
                <a:gd name="connsiteY2" fmla="*/ 547250 h 684066"/>
                <a:gd name="connsiteX3" fmla="*/ 1531276 w 1668092"/>
                <a:gd name="connsiteY3" fmla="*/ 684066 h 684066"/>
                <a:gd name="connsiteX4" fmla="*/ 142362 w 1668092"/>
                <a:gd name="connsiteY4" fmla="*/ 684066 h 684066"/>
                <a:gd name="connsiteX5" fmla="*/ 5546 w 1668092"/>
                <a:gd name="connsiteY5" fmla="*/ 547250 h 684066"/>
                <a:gd name="connsiteX6" fmla="*/ 0 w 1668092"/>
                <a:gd name="connsiteY6" fmla="*/ 196986 h 684066"/>
                <a:gd name="connsiteX0" fmla="*/ 1667714 w 1668092"/>
                <a:gd name="connsiteY0" fmla="*/ 0 h 487080"/>
                <a:gd name="connsiteX1" fmla="*/ 1668092 w 1668092"/>
                <a:gd name="connsiteY1" fmla="*/ 350264 h 487080"/>
                <a:gd name="connsiteX2" fmla="*/ 1531276 w 1668092"/>
                <a:gd name="connsiteY2" fmla="*/ 487080 h 487080"/>
                <a:gd name="connsiteX3" fmla="*/ 142362 w 1668092"/>
                <a:gd name="connsiteY3" fmla="*/ 487080 h 487080"/>
                <a:gd name="connsiteX4" fmla="*/ 5546 w 1668092"/>
                <a:gd name="connsiteY4" fmla="*/ 350264 h 487080"/>
                <a:gd name="connsiteX5" fmla="*/ 0 w 1668092"/>
                <a:gd name="connsiteY5" fmla="*/ 0 h 487080"/>
                <a:gd name="connsiteX0" fmla="*/ 1662851 w 1663229"/>
                <a:gd name="connsiteY0" fmla="*/ 4864 h 491944"/>
                <a:gd name="connsiteX1" fmla="*/ 1663229 w 1663229"/>
                <a:gd name="connsiteY1" fmla="*/ 355128 h 491944"/>
                <a:gd name="connsiteX2" fmla="*/ 1526413 w 1663229"/>
                <a:gd name="connsiteY2" fmla="*/ 491944 h 491944"/>
                <a:gd name="connsiteX3" fmla="*/ 137499 w 1663229"/>
                <a:gd name="connsiteY3" fmla="*/ 491944 h 491944"/>
                <a:gd name="connsiteX4" fmla="*/ 683 w 1663229"/>
                <a:gd name="connsiteY4" fmla="*/ 355128 h 491944"/>
                <a:gd name="connsiteX5" fmla="*/ 0 w 1663229"/>
                <a:gd name="connsiteY5" fmla="*/ 0 h 491944"/>
                <a:gd name="connsiteX0" fmla="*/ 1662851 w 1663229"/>
                <a:gd name="connsiteY0" fmla="*/ 4864 h 491944"/>
                <a:gd name="connsiteX1" fmla="*/ 1663229 w 1663229"/>
                <a:gd name="connsiteY1" fmla="*/ 355128 h 491944"/>
                <a:gd name="connsiteX2" fmla="*/ 1526413 w 1663229"/>
                <a:gd name="connsiteY2" fmla="*/ 491944 h 491944"/>
                <a:gd name="connsiteX3" fmla="*/ 137499 w 1663229"/>
                <a:gd name="connsiteY3" fmla="*/ 491944 h 491944"/>
                <a:gd name="connsiteX4" fmla="*/ 683 w 1663229"/>
                <a:gd name="connsiteY4" fmla="*/ 355128 h 491944"/>
                <a:gd name="connsiteX5" fmla="*/ 0 w 1663229"/>
                <a:gd name="connsiteY5" fmla="*/ 0 h 491944"/>
                <a:gd name="connsiteX0" fmla="*/ 1662851 w 1663229"/>
                <a:gd name="connsiteY0" fmla="*/ 4864 h 491944"/>
                <a:gd name="connsiteX1" fmla="*/ 1663229 w 1663229"/>
                <a:gd name="connsiteY1" fmla="*/ 355128 h 491944"/>
                <a:gd name="connsiteX2" fmla="*/ 1526413 w 1663229"/>
                <a:gd name="connsiteY2" fmla="*/ 491944 h 491944"/>
                <a:gd name="connsiteX3" fmla="*/ 137499 w 1663229"/>
                <a:gd name="connsiteY3" fmla="*/ 491944 h 491944"/>
                <a:gd name="connsiteX4" fmla="*/ 683 w 1663229"/>
                <a:gd name="connsiteY4" fmla="*/ 355128 h 491944"/>
                <a:gd name="connsiteX5" fmla="*/ 0 w 1663229"/>
                <a:gd name="connsiteY5" fmla="*/ 0 h 491944"/>
                <a:gd name="connsiteX0" fmla="*/ 1662851 w 1663229"/>
                <a:gd name="connsiteY0" fmla="*/ 4864 h 491944"/>
                <a:gd name="connsiteX1" fmla="*/ 1663229 w 1663229"/>
                <a:gd name="connsiteY1" fmla="*/ 355128 h 491944"/>
                <a:gd name="connsiteX2" fmla="*/ 1526413 w 1663229"/>
                <a:gd name="connsiteY2" fmla="*/ 491944 h 491944"/>
                <a:gd name="connsiteX3" fmla="*/ 137499 w 1663229"/>
                <a:gd name="connsiteY3" fmla="*/ 491944 h 491944"/>
                <a:gd name="connsiteX4" fmla="*/ 683 w 1663229"/>
                <a:gd name="connsiteY4" fmla="*/ 355128 h 491944"/>
                <a:gd name="connsiteX5" fmla="*/ 0 w 1663229"/>
                <a:gd name="connsiteY5" fmla="*/ 0 h 491944"/>
                <a:gd name="connsiteX0" fmla="*/ 1673288 w 1673666"/>
                <a:gd name="connsiteY0" fmla="*/ 4864 h 491944"/>
                <a:gd name="connsiteX1" fmla="*/ 1673666 w 1673666"/>
                <a:gd name="connsiteY1" fmla="*/ 355128 h 491944"/>
                <a:gd name="connsiteX2" fmla="*/ 1536850 w 1673666"/>
                <a:gd name="connsiteY2" fmla="*/ 491944 h 491944"/>
                <a:gd name="connsiteX3" fmla="*/ 147936 w 1673666"/>
                <a:gd name="connsiteY3" fmla="*/ 491944 h 491944"/>
                <a:gd name="connsiteX4" fmla="*/ 11120 w 1673666"/>
                <a:gd name="connsiteY4" fmla="*/ 355128 h 491944"/>
                <a:gd name="connsiteX5" fmla="*/ 8245 w 1673666"/>
                <a:gd name="connsiteY5" fmla="*/ 192840 h 491944"/>
                <a:gd name="connsiteX6" fmla="*/ 10437 w 1673666"/>
                <a:gd name="connsiteY6" fmla="*/ 0 h 491944"/>
                <a:gd name="connsiteX0" fmla="*/ 1673288 w 1683174"/>
                <a:gd name="connsiteY0" fmla="*/ 4864 h 491944"/>
                <a:gd name="connsiteX1" fmla="*/ 1671675 w 1683174"/>
                <a:gd name="connsiteY1" fmla="*/ 192840 h 491944"/>
                <a:gd name="connsiteX2" fmla="*/ 1673666 w 1683174"/>
                <a:gd name="connsiteY2" fmla="*/ 355128 h 491944"/>
                <a:gd name="connsiteX3" fmla="*/ 1536850 w 1683174"/>
                <a:gd name="connsiteY3" fmla="*/ 491944 h 491944"/>
                <a:gd name="connsiteX4" fmla="*/ 147936 w 1683174"/>
                <a:gd name="connsiteY4" fmla="*/ 491944 h 491944"/>
                <a:gd name="connsiteX5" fmla="*/ 11120 w 1683174"/>
                <a:gd name="connsiteY5" fmla="*/ 355128 h 491944"/>
                <a:gd name="connsiteX6" fmla="*/ 8245 w 1683174"/>
                <a:gd name="connsiteY6" fmla="*/ 192840 h 491944"/>
                <a:gd name="connsiteX7" fmla="*/ 10437 w 1683174"/>
                <a:gd name="connsiteY7" fmla="*/ 0 h 491944"/>
                <a:gd name="connsiteX0" fmla="*/ 1671675 w 1683174"/>
                <a:gd name="connsiteY0" fmla="*/ 192840 h 491944"/>
                <a:gd name="connsiteX1" fmla="*/ 1673666 w 1683174"/>
                <a:gd name="connsiteY1" fmla="*/ 355128 h 491944"/>
                <a:gd name="connsiteX2" fmla="*/ 1536850 w 1683174"/>
                <a:gd name="connsiteY2" fmla="*/ 491944 h 491944"/>
                <a:gd name="connsiteX3" fmla="*/ 147936 w 1683174"/>
                <a:gd name="connsiteY3" fmla="*/ 491944 h 491944"/>
                <a:gd name="connsiteX4" fmla="*/ 11120 w 1683174"/>
                <a:gd name="connsiteY4" fmla="*/ 355128 h 491944"/>
                <a:gd name="connsiteX5" fmla="*/ 8245 w 1683174"/>
                <a:gd name="connsiteY5" fmla="*/ 192840 h 491944"/>
                <a:gd name="connsiteX6" fmla="*/ 10437 w 1683174"/>
                <a:gd name="connsiteY6" fmla="*/ 0 h 491944"/>
                <a:gd name="connsiteX0" fmla="*/ 1671675 w 1683174"/>
                <a:gd name="connsiteY0" fmla="*/ 0 h 299104"/>
                <a:gd name="connsiteX1" fmla="*/ 1673666 w 1683174"/>
                <a:gd name="connsiteY1" fmla="*/ 162288 h 299104"/>
                <a:gd name="connsiteX2" fmla="*/ 1536850 w 1683174"/>
                <a:gd name="connsiteY2" fmla="*/ 299104 h 299104"/>
                <a:gd name="connsiteX3" fmla="*/ 147936 w 1683174"/>
                <a:gd name="connsiteY3" fmla="*/ 299104 h 299104"/>
                <a:gd name="connsiteX4" fmla="*/ 11120 w 1683174"/>
                <a:gd name="connsiteY4" fmla="*/ 162288 h 299104"/>
                <a:gd name="connsiteX5" fmla="*/ 8245 w 1683174"/>
                <a:gd name="connsiteY5" fmla="*/ 0 h 299104"/>
                <a:gd name="connsiteX0" fmla="*/ 1671675 w 1683174"/>
                <a:gd name="connsiteY0" fmla="*/ 0 h 299104"/>
                <a:gd name="connsiteX1" fmla="*/ 1673666 w 1683174"/>
                <a:gd name="connsiteY1" fmla="*/ 162288 h 299104"/>
                <a:gd name="connsiteX2" fmla="*/ 1536850 w 1683174"/>
                <a:gd name="connsiteY2" fmla="*/ 299104 h 299104"/>
                <a:gd name="connsiteX3" fmla="*/ 147936 w 1683174"/>
                <a:gd name="connsiteY3" fmla="*/ 299104 h 299104"/>
                <a:gd name="connsiteX4" fmla="*/ 11120 w 1683174"/>
                <a:gd name="connsiteY4" fmla="*/ 162288 h 299104"/>
                <a:gd name="connsiteX5" fmla="*/ 8245 w 1683174"/>
                <a:gd name="connsiteY5" fmla="*/ 0 h 299104"/>
                <a:gd name="connsiteX0" fmla="*/ 1660555 w 1672054"/>
                <a:gd name="connsiteY0" fmla="*/ 0 h 299104"/>
                <a:gd name="connsiteX1" fmla="*/ 1662546 w 1672054"/>
                <a:gd name="connsiteY1" fmla="*/ 162288 h 299104"/>
                <a:gd name="connsiteX2" fmla="*/ 1525730 w 1672054"/>
                <a:gd name="connsiteY2" fmla="*/ 299104 h 299104"/>
                <a:gd name="connsiteX3" fmla="*/ 136816 w 1672054"/>
                <a:gd name="connsiteY3" fmla="*/ 299104 h 299104"/>
                <a:gd name="connsiteX4" fmla="*/ 0 w 1672054"/>
                <a:gd name="connsiteY4" fmla="*/ 162288 h 299104"/>
                <a:gd name="connsiteX0" fmla="*/ 1662546 w 1662546"/>
                <a:gd name="connsiteY0" fmla="*/ 0 h 136816"/>
                <a:gd name="connsiteX1" fmla="*/ 1525730 w 1662546"/>
                <a:gd name="connsiteY1" fmla="*/ 136816 h 136816"/>
                <a:gd name="connsiteX2" fmla="*/ 136816 w 1662546"/>
                <a:gd name="connsiteY2" fmla="*/ 136816 h 136816"/>
                <a:gd name="connsiteX3" fmla="*/ 0 w 1662546"/>
                <a:gd name="connsiteY3" fmla="*/ 0 h 136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62546" h="136816">
                  <a:moveTo>
                    <a:pt x="1662546" y="0"/>
                  </a:moveTo>
                  <a:cubicBezTo>
                    <a:pt x="1662546" y="75561"/>
                    <a:pt x="1601291" y="136816"/>
                    <a:pt x="1525730" y="136816"/>
                  </a:cubicBezTo>
                  <a:lnTo>
                    <a:pt x="136816" y="136816"/>
                  </a:lnTo>
                  <a:cubicBezTo>
                    <a:pt x="61255" y="136816"/>
                    <a:pt x="0" y="75561"/>
                    <a:pt x="0" y="0"/>
                  </a:cubicBezTo>
                </a:path>
              </a:pathLst>
            </a:custGeom>
            <a:noFill/>
            <a:ln w="19050" cap="rnd">
              <a:solidFill>
                <a:schemeClr val="tx2">
                  <a:lumMod val="40000"/>
                  <a:lumOff val="60000"/>
                </a:schemeClr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>
                <a:lnSpc>
                  <a:spcPct val="90000"/>
                </a:lnSpc>
              </a:pPr>
              <a:endParaRPr lang="en-US" dirty="0"/>
            </a:p>
          </p:txBody>
        </p:sp>
        <p:sp>
          <p:nvSpPr>
            <p:cNvPr id="71" name="Rounded Rectangle 10">
              <a:extLst>
                <a:ext uri="{FF2B5EF4-FFF2-40B4-BE49-F238E27FC236}">
                  <a16:creationId xmlns:a16="http://schemas.microsoft.com/office/drawing/2014/main" id="{B36F451E-A055-2446-A8CC-0AE59CBEB620}"/>
                </a:ext>
              </a:extLst>
            </p:cNvPr>
            <p:cNvSpPr/>
            <p:nvPr/>
          </p:nvSpPr>
          <p:spPr>
            <a:xfrm>
              <a:off x="1748141" y="3385685"/>
              <a:ext cx="1737360" cy="136816"/>
            </a:xfrm>
            <a:custGeom>
              <a:avLst/>
              <a:gdLst>
                <a:gd name="connsiteX0" fmla="*/ 0 w 1662546"/>
                <a:gd name="connsiteY0" fmla="*/ 136816 h 820882"/>
                <a:gd name="connsiteX1" fmla="*/ 136816 w 1662546"/>
                <a:gd name="connsiteY1" fmla="*/ 0 h 820882"/>
                <a:gd name="connsiteX2" fmla="*/ 1525730 w 1662546"/>
                <a:gd name="connsiteY2" fmla="*/ 0 h 820882"/>
                <a:gd name="connsiteX3" fmla="*/ 1662546 w 1662546"/>
                <a:gd name="connsiteY3" fmla="*/ 136816 h 820882"/>
                <a:gd name="connsiteX4" fmla="*/ 1662546 w 1662546"/>
                <a:gd name="connsiteY4" fmla="*/ 684066 h 820882"/>
                <a:gd name="connsiteX5" fmla="*/ 1525730 w 1662546"/>
                <a:gd name="connsiteY5" fmla="*/ 820882 h 820882"/>
                <a:gd name="connsiteX6" fmla="*/ 136816 w 1662546"/>
                <a:gd name="connsiteY6" fmla="*/ 820882 h 820882"/>
                <a:gd name="connsiteX7" fmla="*/ 0 w 1662546"/>
                <a:gd name="connsiteY7" fmla="*/ 684066 h 820882"/>
                <a:gd name="connsiteX8" fmla="*/ 0 w 1662546"/>
                <a:gd name="connsiteY8" fmla="*/ 136816 h 820882"/>
                <a:gd name="connsiteX0" fmla="*/ 0 w 1662546"/>
                <a:gd name="connsiteY0" fmla="*/ 136816 h 820882"/>
                <a:gd name="connsiteX1" fmla="*/ 1525730 w 1662546"/>
                <a:gd name="connsiteY1" fmla="*/ 0 h 820882"/>
                <a:gd name="connsiteX2" fmla="*/ 1662546 w 1662546"/>
                <a:gd name="connsiteY2" fmla="*/ 136816 h 820882"/>
                <a:gd name="connsiteX3" fmla="*/ 1662546 w 1662546"/>
                <a:gd name="connsiteY3" fmla="*/ 684066 h 820882"/>
                <a:gd name="connsiteX4" fmla="*/ 1525730 w 1662546"/>
                <a:gd name="connsiteY4" fmla="*/ 820882 h 820882"/>
                <a:gd name="connsiteX5" fmla="*/ 136816 w 1662546"/>
                <a:gd name="connsiteY5" fmla="*/ 820882 h 820882"/>
                <a:gd name="connsiteX6" fmla="*/ 0 w 1662546"/>
                <a:gd name="connsiteY6" fmla="*/ 684066 h 820882"/>
                <a:gd name="connsiteX7" fmla="*/ 0 w 1662546"/>
                <a:gd name="connsiteY7" fmla="*/ 136816 h 820882"/>
                <a:gd name="connsiteX0" fmla="*/ 0 w 1662546"/>
                <a:gd name="connsiteY0" fmla="*/ 68406 h 752472"/>
                <a:gd name="connsiteX1" fmla="*/ 1662546 w 1662546"/>
                <a:gd name="connsiteY1" fmla="*/ 68406 h 752472"/>
                <a:gd name="connsiteX2" fmla="*/ 1662546 w 1662546"/>
                <a:gd name="connsiteY2" fmla="*/ 615656 h 752472"/>
                <a:gd name="connsiteX3" fmla="*/ 1525730 w 1662546"/>
                <a:gd name="connsiteY3" fmla="*/ 752472 h 752472"/>
                <a:gd name="connsiteX4" fmla="*/ 136816 w 1662546"/>
                <a:gd name="connsiteY4" fmla="*/ 752472 h 752472"/>
                <a:gd name="connsiteX5" fmla="*/ 0 w 1662546"/>
                <a:gd name="connsiteY5" fmla="*/ 615656 h 752472"/>
                <a:gd name="connsiteX6" fmla="*/ 0 w 1662546"/>
                <a:gd name="connsiteY6" fmla="*/ 68406 h 752472"/>
                <a:gd name="connsiteX0" fmla="*/ 1662546 w 1753986"/>
                <a:gd name="connsiteY0" fmla="*/ 59894 h 743960"/>
                <a:gd name="connsiteX1" fmla="*/ 1662546 w 1753986"/>
                <a:gd name="connsiteY1" fmla="*/ 607144 h 743960"/>
                <a:gd name="connsiteX2" fmla="*/ 1525730 w 1753986"/>
                <a:gd name="connsiteY2" fmla="*/ 743960 h 743960"/>
                <a:gd name="connsiteX3" fmla="*/ 136816 w 1753986"/>
                <a:gd name="connsiteY3" fmla="*/ 743960 h 743960"/>
                <a:gd name="connsiteX4" fmla="*/ 0 w 1753986"/>
                <a:gd name="connsiteY4" fmla="*/ 607144 h 743960"/>
                <a:gd name="connsiteX5" fmla="*/ 0 w 1753986"/>
                <a:gd name="connsiteY5" fmla="*/ 59894 h 743960"/>
                <a:gd name="connsiteX6" fmla="*/ 1753986 w 1753986"/>
                <a:gd name="connsiteY6" fmla="*/ 151334 h 743960"/>
                <a:gd name="connsiteX0" fmla="*/ 1662546 w 1662546"/>
                <a:gd name="connsiteY0" fmla="*/ 0 h 684066"/>
                <a:gd name="connsiteX1" fmla="*/ 1662546 w 1662546"/>
                <a:gd name="connsiteY1" fmla="*/ 547250 h 684066"/>
                <a:gd name="connsiteX2" fmla="*/ 1525730 w 1662546"/>
                <a:gd name="connsiteY2" fmla="*/ 684066 h 684066"/>
                <a:gd name="connsiteX3" fmla="*/ 136816 w 1662546"/>
                <a:gd name="connsiteY3" fmla="*/ 684066 h 684066"/>
                <a:gd name="connsiteX4" fmla="*/ 0 w 1662546"/>
                <a:gd name="connsiteY4" fmla="*/ 547250 h 684066"/>
                <a:gd name="connsiteX5" fmla="*/ 0 w 1662546"/>
                <a:gd name="connsiteY5" fmla="*/ 0 h 684066"/>
                <a:gd name="connsiteX0" fmla="*/ 1668092 w 1668092"/>
                <a:gd name="connsiteY0" fmla="*/ 0 h 684066"/>
                <a:gd name="connsiteX1" fmla="*/ 1668092 w 1668092"/>
                <a:gd name="connsiteY1" fmla="*/ 547250 h 684066"/>
                <a:gd name="connsiteX2" fmla="*/ 1531276 w 1668092"/>
                <a:gd name="connsiteY2" fmla="*/ 684066 h 684066"/>
                <a:gd name="connsiteX3" fmla="*/ 142362 w 1668092"/>
                <a:gd name="connsiteY3" fmla="*/ 684066 h 684066"/>
                <a:gd name="connsiteX4" fmla="*/ 5546 w 1668092"/>
                <a:gd name="connsiteY4" fmla="*/ 547250 h 684066"/>
                <a:gd name="connsiteX5" fmla="*/ 0 w 1668092"/>
                <a:gd name="connsiteY5" fmla="*/ 196986 h 684066"/>
                <a:gd name="connsiteX6" fmla="*/ 5546 w 1668092"/>
                <a:gd name="connsiteY6" fmla="*/ 0 h 684066"/>
                <a:gd name="connsiteX0" fmla="*/ 1668092 w 1668092"/>
                <a:gd name="connsiteY0" fmla="*/ 0 h 684066"/>
                <a:gd name="connsiteX1" fmla="*/ 1667714 w 1668092"/>
                <a:gd name="connsiteY1" fmla="*/ 196986 h 684066"/>
                <a:gd name="connsiteX2" fmla="*/ 1668092 w 1668092"/>
                <a:gd name="connsiteY2" fmla="*/ 547250 h 684066"/>
                <a:gd name="connsiteX3" fmla="*/ 1531276 w 1668092"/>
                <a:gd name="connsiteY3" fmla="*/ 684066 h 684066"/>
                <a:gd name="connsiteX4" fmla="*/ 142362 w 1668092"/>
                <a:gd name="connsiteY4" fmla="*/ 684066 h 684066"/>
                <a:gd name="connsiteX5" fmla="*/ 5546 w 1668092"/>
                <a:gd name="connsiteY5" fmla="*/ 547250 h 684066"/>
                <a:gd name="connsiteX6" fmla="*/ 0 w 1668092"/>
                <a:gd name="connsiteY6" fmla="*/ 196986 h 684066"/>
                <a:gd name="connsiteX7" fmla="*/ 5546 w 1668092"/>
                <a:gd name="connsiteY7" fmla="*/ 0 h 684066"/>
                <a:gd name="connsiteX0" fmla="*/ 1668092 w 1668092"/>
                <a:gd name="connsiteY0" fmla="*/ 0 h 684066"/>
                <a:gd name="connsiteX1" fmla="*/ 1667714 w 1668092"/>
                <a:gd name="connsiteY1" fmla="*/ 196986 h 684066"/>
                <a:gd name="connsiteX2" fmla="*/ 1668092 w 1668092"/>
                <a:gd name="connsiteY2" fmla="*/ 547250 h 684066"/>
                <a:gd name="connsiteX3" fmla="*/ 1531276 w 1668092"/>
                <a:gd name="connsiteY3" fmla="*/ 684066 h 684066"/>
                <a:gd name="connsiteX4" fmla="*/ 142362 w 1668092"/>
                <a:gd name="connsiteY4" fmla="*/ 684066 h 684066"/>
                <a:gd name="connsiteX5" fmla="*/ 5546 w 1668092"/>
                <a:gd name="connsiteY5" fmla="*/ 547250 h 684066"/>
                <a:gd name="connsiteX6" fmla="*/ 0 w 1668092"/>
                <a:gd name="connsiteY6" fmla="*/ 196986 h 684066"/>
                <a:gd name="connsiteX0" fmla="*/ 1667714 w 1668092"/>
                <a:gd name="connsiteY0" fmla="*/ 0 h 487080"/>
                <a:gd name="connsiteX1" fmla="*/ 1668092 w 1668092"/>
                <a:gd name="connsiteY1" fmla="*/ 350264 h 487080"/>
                <a:gd name="connsiteX2" fmla="*/ 1531276 w 1668092"/>
                <a:gd name="connsiteY2" fmla="*/ 487080 h 487080"/>
                <a:gd name="connsiteX3" fmla="*/ 142362 w 1668092"/>
                <a:gd name="connsiteY3" fmla="*/ 487080 h 487080"/>
                <a:gd name="connsiteX4" fmla="*/ 5546 w 1668092"/>
                <a:gd name="connsiteY4" fmla="*/ 350264 h 487080"/>
                <a:gd name="connsiteX5" fmla="*/ 0 w 1668092"/>
                <a:gd name="connsiteY5" fmla="*/ 0 h 487080"/>
                <a:gd name="connsiteX0" fmla="*/ 1662851 w 1663229"/>
                <a:gd name="connsiteY0" fmla="*/ 4864 h 491944"/>
                <a:gd name="connsiteX1" fmla="*/ 1663229 w 1663229"/>
                <a:gd name="connsiteY1" fmla="*/ 355128 h 491944"/>
                <a:gd name="connsiteX2" fmla="*/ 1526413 w 1663229"/>
                <a:gd name="connsiteY2" fmla="*/ 491944 h 491944"/>
                <a:gd name="connsiteX3" fmla="*/ 137499 w 1663229"/>
                <a:gd name="connsiteY3" fmla="*/ 491944 h 491944"/>
                <a:gd name="connsiteX4" fmla="*/ 683 w 1663229"/>
                <a:gd name="connsiteY4" fmla="*/ 355128 h 491944"/>
                <a:gd name="connsiteX5" fmla="*/ 0 w 1663229"/>
                <a:gd name="connsiteY5" fmla="*/ 0 h 491944"/>
                <a:gd name="connsiteX0" fmla="*/ 1662851 w 1663229"/>
                <a:gd name="connsiteY0" fmla="*/ 4864 h 491944"/>
                <a:gd name="connsiteX1" fmla="*/ 1663229 w 1663229"/>
                <a:gd name="connsiteY1" fmla="*/ 355128 h 491944"/>
                <a:gd name="connsiteX2" fmla="*/ 1526413 w 1663229"/>
                <a:gd name="connsiteY2" fmla="*/ 491944 h 491944"/>
                <a:gd name="connsiteX3" fmla="*/ 137499 w 1663229"/>
                <a:gd name="connsiteY3" fmla="*/ 491944 h 491944"/>
                <a:gd name="connsiteX4" fmla="*/ 683 w 1663229"/>
                <a:gd name="connsiteY4" fmla="*/ 355128 h 491944"/>
                <a:gd name="connsiteX5" fmla="*/ 0 w 1663229"/>
                <a:gd name="connsiteY5" fmla="*/ 0 h 491944"/>
                <a:gd name="connsiteX0" fmla="*/ 1662851 w 1663229"/>
                <a:gd name="connsiteY0" fmla="*/ 4864 h 491944"/>
                <a:gd name="connsiteX1" fmla="*/ 1663229 w 1663229"/>
                <a:gd name="connsiteY1" fmla="*/ 355128 h 491944"/>
                <a:gd name="connsiteX2" fmla="*/ 1526413 w 1663229"/>
                <a:gd name="connsiteY2" fmla="*/ 491944 h 491944"/>
                <a:gd name="connsiteX3" fmla="*/ 137499 w 1663229"/>
                <a:gd name="connsiteY3" fmla="*/ 491944 h 491944"/>
                <a:gd name="connsiteX4" fmla="*/ 683 w 1663229"/>
                <a:gd name="connsiteY4" fmla="*/ 355128 h 491944"/>
                <a:gd name="connsiteX5" fmla="*/ 0 w 1663229"/>
                <a:gd name="connsiteY5" fmla="*/ 0 h 491944"/>
                <a:gd name="connsiteX0" fmla="*/ 1662851 w 1663229"/>
                <a:gd name="connsiteY0" fmla="*/ 4864 h 491944"/>
                <a:gd name="connsiteX1" fmla="*/ 1663229 w 1663229"/>
                <a:gd name="connsiteY1" fmla="*/ 355128 h 491944"/>
                <a:gd name="connsiteX2" fmla="*/ 1526413 w 1663229"/>
                <a:gd name="connsiteY2" fmla="*/ 491944 h 491944"/>
                <a:gd name="connsiteX3" fmla="*/ 137499 w 1663229"/>
                <a:gd name="connsiteY3" fmla="*/ 491944 h 491944"/>
                <a:gd name="connsiteX4" fmla="*/ 683 w 1663229"/>
                <a:gd name="connsiteY4" fmla="*/ 355128 h 491944"/>
                <a:gd name="connsiteX5" fmla="*/ 0 w 1663229"/>
                <a:gd name="connsiteY5" fmla="*/ 0 h 491944"/>
                <a:gd name="connsiteX0" fmla="*/ 1673288 w 1673666"/>
                <a:gd name="connsiteY0" fmla="*/ 4864 h 491944"/>
                <a:gd name="connsiteX1" fmla="*/ 1673666 w 1673666"/>
                <a:gd name="connsiteY1" fmla="*/ 355128 h 491944"/>
                <a:gd name="connsiteX2" fmla="*/ 1536850 w 1673666"/>
                <a:gd name="connsiteY2" fmla="*/ 491944 h 491944"/>
                <a:gd name="connsiteX3" fmla="*/ 147936 w 1673666"/>
                <a:gd name="connsiteY3" fmla="*/ 491944 h 491944"/>
                <a:gd name="connsiteX4" fmla="*/ 11120 w 1673666"/>
                <a:gd name="connsiteY4" fmla="*/ 355128 h 491944"/>
                <a:gd name="connsiteX5" fmla="*/ 8245 w 1673666"/>
                <a:gd name="connsiteY5" fmla="*/ 192840 h 491944"/>
                <a:gd name="connsiteX6" fmla="*/ 10437 w 1673666"/>
                <a:gd name="connsiteY6" fmla="*/ 0 h 491944"/>
                <a:gd name="connsiteX0" fmla="*/ 1673288 w 1683174"/>
                <a:gd name="connsiteY0" fmla="*/ 4864 h 491944"/>
                <a:gd name="connsiteX1" fmla="*/ 1671675 w 1683174"/>
                <a:gd name="connsiteY1" fmla="*/ 192840 h 491944"/>
                <a:gd name="connsiteX2" fmla="*/ 1673666 w 1683174"/>
                <a:gd name="connsiteY2" fmla="*/ 355128 h 491944"/>
                <a:gd name="connsiteX3" fmla="*/ 1536850 w 1683174"/>
                <a:gd name="connsiteY3" fmla="*/ 491944 h 491944"/>
                <a:gd name="connsiteX4" fmla="*/ 147936 w 1683174"/>
                <a:gd name="connsiteY4" fmla="*/ 491944 h 491944"/>
                <a:gd name="connsiteX5" fmla="*/ 11120 w 1683174"/>
                <a:gd name="connsiteY5" fmla="*/ 355128 h 491944"/>
                <a:gd name="connsiteX6" fmla="*/ 8245 w 1683174"/>
                <a:gd name="connsiteY6" fmla="*/ 192840 h 491944"/>
                <a:gd name="connsiteX7" fmla="*/ 10437 w 1683174"/>
                <a:gd name="connsiteY7" fmla="*/ 0 h 491944"/>
                <a:gd name="connsiteX0" fmla="*/ 1671675 w 1683174"/>
                <a:gd name="connsiteY0" fmla="*/ 192840 h 491944"/>
                <a:gd name="connsiteX1" fmla="*/ 1673666 w 1683174"/>
                <a:gd name="connsiteY1" fmla="*/ 355128 h 491944"/>
                <a:gd name="connsiteX2" fmla="*/ 1536850 w 1683174"/>
                <a:gd name="connsiteY2" fmla="*/ 491944 h 491944"/>
                <a:gd name="connsiteX3" fmla="*/ 147936 w 1683174"/>
                <a:gd name="connsiteY3" fmla="*/ 491944 h 491944"/>
                <a:gd name="connsiteX4" fmla="*/ 11120 w 1683174"/>
                <a:gd name="connsiteY4" fmla="*/ 355128 h 491944"/>
                <a:gd name="connsiteX5" fmla="*/ 8245 w 1683174"/>
                <a:gd name="connsiteY5" fmla="*/ 192840 h 491944"/>
                <a:gd name="connsiteX6" fmla="*/ 10437 w 1683174"/>
                <a:gd name="connsiteY6" fmla="*/ 0 h 491944"/>
                <a:gd name="connsiteX0" fmla="*/ 1671675 w 1683174"/>
                <a:gd name="connsiteY0" fmla="*/ 0 h 299104"/>
                <a:gd name="connsiteX1" fmla="*/ 1673666 w 1683174"/>
                <a:gd name="connsiteY1" fmla="*/ 162288 h 299104"/>
                <a:gd name="connsiteX2" fmla="*/ 1536850 w 1683174"/>
                <a:gd name="connsiteY2" fmla="*/ 299104 h 299104"/>
                <a:gd name="connsiteX3" fmla="*/ 147936 w 1683174"/>
                <a:gd name="connsiteY3" fmla="*/ 299104 h 299104"/>
                <a:gd name="connsiteX4" fmla="*/ 11120 w 1683174"/>
                <a:gd name="connsiteY4" fmla="*/ 162288 h 299104"/>
                <a:gd name="connsiteX5" fmla="*/ 8245 w 1683174"/>
                <a:gd name="connsiteY5" fmla="*/ 0 h 299104"/>
                <a:gd name="connsiteX0" fmla="*/ 1671675 w 1683174"/>
                <a:gd name="connsiteY0" fmla="*/ 0 h 299104"/>
                <a:gd name="connsiteX1" fmla="*/ 1673666 w 1683174"/>
                <a:gd name="connsiteY1" fmla="*/ 162288 h 299104"/>
                <a:gd name="connsiteX2" fmla="*/ 1536850 w 1683174"/>
                <a:gd name="connsiteY2" fmla="*/ 299104 h 299104"/>
                <a:gd name="connsiteX3" fmla="*/ 147936 w 1683174"/>
                <a:gd name="connsiteY3" fmla="*/ 299104 h 299104"/>
                <a:gd name="connsiteX4" fmla="*/ 11120 w 1683174"/>
                <a:gd name="connsiteY4" fmla="*/ 162288 h 299104"/>
                <a:gd name="connsiteX5" fmla="*/ 8245 w 1683174"/>
                <a:gd name="connsiteY5" fmla="*/ 0 h 299104"/>
                <a:gd name="connsiteX0" fmla="*/ 1660555 w 1672054"/>
                <a:gd name="connsiteY0" fmla="*/ 0 h 299104"/>
                <a:gd name="connsiteX1" fmla="*/ 1662546 w 1672054"/>
                <a:gd name="connsiteY1" fmla="*/ 162288 h 299104"/>
                <a:gd name="connsiteX2" fmla="*/ 1525730 w 1672054"/>
                <a:gd name="connsiteY2" fmla="*/ 299104 h 299104"/>
                <a:gd name="connsiteX3" fmla="*/ 136816 w 1672054"/>
                <a:gd name="connsiteY3" fmla="*/ 299104 h 299104"/>
                <a:gd name="connsiteX4" fmla="*/ 0 w 1672054"/>
                <a:gd name="connsiteY4" fmla="*/ 162288 h 299104"/>
                <a:gd name="connsiteX0" fmla="*/ 1662546 w 1662546"/>
                <a:gd name="connsiteY0" fmla="*/ 0 h 136816"/>
                <a:gd name="connsiteX1" fmla="*/ 1525730 w 1662546"/>
                <a:gd name="connsiteY1" fmla="*/ 136816 h 136816"/>
                <a:gd name="connsiteX2" fmla="*/ 136816 w 1662546"/>
                <a:gd name="connsiteY2" fmla="*/ 136816 h 136816"/>
                <a:gd name="connsiteX3" fmla="*/ 0 w 1662546"/>
                <a:gd name="connsiteY3" fmla="*/ 0 h 136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62546" h="136816">
                  <a:moveTo>
                    <a:pt x="1662546" y="0"/>
                  </a:moveTo>
                  <a:cubicBezTo>
                    <a:pt x="1662546" y="75561"/>
                    <a:pt x="1601291" y="136816"/>
                    <a:pt x="1525730" y="136816"/>
                  </a:cubicBezTo>
                  <a:lnTo>
                    <a:pt x="136816" y="136816"/>
                  </a:lnTo>
                  <a:cubicBezTo>
                    <a:pt x="61255" y="136816"/>
                    <a:pt x="0" y="75561"/>
                    <a:pt x="0" y="0"/>
                  </a:cubicBezTo>
                </a:path>
              </a:pathLst>
            </a:custGeom>
            <a:noFill/>
            <a:ln w="19050" cap="rnd">
              <a:solidFill>
                <a:schemeClr val="tx2">
                  <a:lumMod val="40000"/>
                  <a:lumOff val="60000"/>
                </a:schemeClr>
              </a:solidFill>
            </a:ln>
          </p:spPr>
          <p:txBody>
            <a:bodyPr wrap="square" lIns="0" tIns="0" rIns="0" bIns="0" rtlCol="0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endParaRPr lang="en-US" dirty="0"/>
            </a:p>
          </p:txBody>
        </p:sp>
        <p:sp>
          <p:nvSpPr>
            <p:cNvPr id="72" name="Rounded Rectangle 10">
              <a:extLst>
                <a:ext uri="{FF2B5EF4-FFF2-40B4-BE49-F238E27FC236}">
                  <a16:creationId xmlns:a16="http://schemas.microsoft.com/office/drawing/2014/main" id="{12AD3DBC-CA42-B14B-939E-78156FEBEFE6}"/>
                </a:ext>
              </a:extLst>
            </p:cNvPr>
            <p:cNvSpPr/>
            <p:nvPr/>
          </p:nvSpPr>
          <p:spPr>
            <a:xfrm>
              <a:off x="3505022" y="3385685"/>
              <a:ext cx="1737360" cy="136816"/>
            </a:xfrm>
            <a:custGeom>
              <a:avLst/>
              <a:gdLst>
                <a:gd name="connsiteX0" fmla="*/ 0 w 1662546"/>
                <a:gd name="connsiteY0" fmla="*/ 136816 h 820882"/>
                <a:gd name="connsiteX1" fmla="*/ 136816 w 1662546"/>
                <a:gd name="connsiteY1" fmla="*/ 0 h 820882"/>
                <a:gd name="connsiteX2" fmla="*/ 1525730 w 1662546"/>
                <a:gd name="connsiteY2" fmla="*/ 0 h 820882"/>
                <a:gd name="connsiteX3" fmla="*/ 1662546 w 1662546"/>
                <a:gd name="connsiteY3" fmla="*/ 136816 h 820882"/>
                <a:gd name="connsiteX4" fmla="*/ 1662546 w 1662546"/>
                <a:gd name="connsiteY4" fmla="*/ 684066 h 820882"/>
                <a:gd name="connsiteX5" fmla="*/ 1525730 w 1662546"/>
                <a:gd name="connsiteY5" fmla="*/ 820882 h 820882"/>
                <a:gd name="connsiteX6" fmla="*/ 136816 w 1662546"/>
                <a:gd name="connsiteY6" fmla="*/ 820882 h 820882"/>
                <a:gd name="connsiteX7" fmla="*/ 0 w 1662546"/>
                <a:gd name="connsiteY7" fmla="*/ 684066 h 820882"/>
                <a:gd name="connsiteX8" fmla="*/ 0 w 1662546"/>
                <a:gd name="connsiteY8" fmla="*/ 136816 h 820882"/>
                <a:gd name="connsiteX0" fmla="*/ 0 w 1662546"/>
                <a:gd name="connsiteY0" fmla="*/ 136816 h 820882"/>
                <a:gd name="connsiteX1" fmla="*/ 1525730 w 1662546"/>
                <a:gd name="connsiteY1" fmla="*/ 0 h 820882"/>
                <a:gd name="connsiteX2" fmla="*/ 1662546 w 1662546"/>
                <a:gd name="connsiteY2" fmla="*/ 136816 h 820882"/>
                <a:gd name="connsiteX3" fmla="*/ 1662546 w 1662546"/>
                <a:gd name="connsiteY3" fmla="*/ 684066 h 820882"/>
                <a:gd name="connsiteX4" fmla="*/ 1525730 w 1662546"/>
                <a:gd name="connsiteY4" fmla="*/ 820882 h 820882"/>
                <a:gd name="connsiteX5" fmla="*/ 136816 w 1662546"/>
                <a:gd name="connsiteY5" fmla="*/ 820882 h 820882"/>
                <a:gd name="connsiteX6" fmla="*/ 0 w 1662546"/>
                <a:gd name="connsiteY6" fmla="*/ 684066 h 820882"/>
                <a:gd name="connsiteX7" fmla="*/ 0 w 1662546"/>
                <a:gd name="connsiteY7" fmla="*/ 136816 h 820882"/>
                <a:gd name="connsiteX0" fmla="*/ 0 w 1662546"/>
                <a:gd name="connsiteY0" fmla="*/ 68406 h 752472"/>
                <a:gd name="connsiteX1" fmla="*/ 1662546 w 1662546"/>
                <a:gd name="connsiteY1" fmla="*/ 68406 h 752472"/>
                <a:gd name="connsiteX2" fmla="*/ 1662546 w 1662546"/>
                <a:gd name="connsiteY2" fmla="*/ 615656 h 752472"/>
                <a:gd name="connsiteX3" fmla="*/ 1525730 w 1662546"/>
                <a:gd name="connsiteY3" fmla="*/ 752472 h 752472"/>
                <a:gd name="connsiteX4" fmla="*/ 136816 w 1662546"/>
                <a:gd name="connsiteY4" fmla="*/ 752472 h 752472"/>
                <a:gd name="connsiteX5" fmla="*/ 0 w 1662546"/>
                <a:gd name="connsiteY5" fmla="*/ 615656 h 752472"/>
                <a:gd name="connsiteX6" fmla="*/ 0 w 1662546"/>
                <a:gd name="connsiteY6" fmla="*/ 68406 h 752472"/>
                <a:gd name="connsiteX0" fmla="*/ 1662546 w 1753986"/>
                <a:gd name="connsiteY0" fmla="*/ 59894 h 743960"/>
                <a:gd name="connsiteX1" fmla="*/ 1662546 w 1753986"/>
                <a:gd name="connsiteY1" fmla="*/ 607144 h 743960"/>
                <a:gd name="connsiteX2" fmla="*/ 1525730 w 1753986"/>
                <a:gd name="connsiteY2" fmla="*/ 743960 h 743960"/>
                <a:gd name="connsiteX3" fmla="*/ 136816 w 1753986"/>
                <a:gd name="connsiteY3" fmla="*/ 743960 h 743960"/>
                <a:gd name="connsiteX4" fmla="*/ 0 w 1753986"/>
                <a:gd name="connsiteY4" fmla="*/ 607144 h 743960"/>
                <a:gd name="connsiteX5" fmla="*/ 0 w 1753986"/>
                <a:gd name="connsiteY5" fmla="*/ 59894 h 743960"/>
                <a:gd name="connsiteX6" fmla="*/ 1753986 w 1753986"/>
                <a:gd name="connsiteY6" fmla="*/ 151334 h 743960"/>
                <a:gd name="connsiteX0" fmla="*/ 1662546 w 1662546"/>
                <a:gd name="connsiteY0" fmla="*/ 0 h 684066"/>
                <a:gd name="connsiteX1" fmla="*/ 1662546 w 1662546"/>
                <a:gd name="connsiteY1" fmla="*/ 547250 h 684066"/>
                <a:gd name="connsiteX2" fmla="*/ 1525730 w 1662546"/>
                <a:gd name="connsiteY2" fmla="*/ 684066 h 684066"/>
                <a:gd name="connsiteX3" fmla="*/ 136816 w 1662546"/>
                <a:gd name="connsiteY3" fmla="*/ 684066 h 684066"/>
                <a:gd name="connsiteX4" fmla="*/ 0 w 1662546"/>
                <a:gd name="connsiteY4" fmla="*/ 547250 h 684066"/>
                <a:gd name="connsiteX5" fmla="*/ 0 w 1662546"/>
                <a:gd name="connsiteY5" fmla="*/ 0 h 684066"/>
                <a:gd name="connsiteX0" fmla="*/ 1668092 w 1668092"/>
                <a:gd name="connsiteY0" fmla="*/ 0 h 684066"/>
                <a:gd name="connsiteX1" fmla="*/ 1668092 w 1668092"/>
                <a:gd name="connsiteY1" fmla="*/ 547250 h 684066"/>
                <a:gd name="connsiteX2" fmla="*/ 1531276 w 1668092"/>
                <a:gd name="connsiteY2" fmla="*/ 684066 h 684066"/>
                <a:gd name="connsiteX3" fmla="*/ 142362 w 1668092"/>
                <a:gd name="connsiteY3" fmla="*/ 684066 h 684066"/>
                <a:gd name="connsiteX4" fmla="*/ 5546 w 1668092"/>
                <a:gd name="connsiteY4" fmla="*/ 547250 h 684066"/>
                <a:gd name="connsiteX5" fmla="*/ 0 w 1668092"/>
                <a:gd name="connsiteY5" fmla="*/ 196986 h 684066"/>
                <a:gd name="connsiteX6" fmla="*/ 5546 w 1668092"/>
                <a:gd name="connsiteY6" fmla="*/ 0 h 684066"/>
                <a:gd name="connsiteX0" fmla="*/ 1668092 w 1668092"/>
                <a:gd name="connsiteY0" fmla="*/ 0 h 684066"/>
                <a:gd name="connsiteX1" fmla="*/ 1667714 w 1668092"/>
                <a:gd name="connsiteY1" fmla="*/ 196986 h 684066"/>
                <a:gd name="connsiteX2" fmla="*/ 1668092 w 1668092"/>
                <a:gd name="connsiteY2" fmla="*/ 547250 h 684066"/>
                <a:gd name="connsiteX3" fmla="*/ 1531276 w 1668092"/>
                <a:gd name="connsiteY3" fmla="*/ 684066 h 684066"/>
                <a:gd name="connsiteX4" fmla="*/ 142362 w 1668092"/>
                <a:gd name="connsiteY4" fmla="*/ 684066 h 684066"/>
                <a:gd name="connsiteX5" fmla="*/ 5546 w 1668092"/>
                <a:gd name="connsiteY5" fmla="*/ 547250 h 684066"/>
                <a:gd name="connsiteX6" fmla="*/ 0 w 1668092"/>
                <a:gd name="connsiteY6" fmla="*/ 196986 h 684066"/>
                <a:gd name="connsiteX7" fmla="*/ 5546 w 1668092"/>
                <a:gd name="connsiteY7" fmla="*/ 0 h 684066"/>
                <a:gd name="connsiteX0" fmla="*/ 1668092 w 1668092"/>
                <a:gd name="connsiteY0" fmla="*/ 0 h 684066"/>
                <a:gd name="connsiteX1" fmla="*/ 1667714 w 1668092"/>
                <a:gd name="connsiteY1" fmla="*/ 196986 h 684066"/>
                <a:gd name="connsiteX2" fmla="*/ 1668092 w 1668092"/>
                <a:gd name="connsiteY2" fmla="*/ 547250 h 684066"/>
                <a:gd name="connsiteX3" fmla="*/ 1531276 w 1668092"/>
                <a:gd name="connsiteY3" fmla="*/ 684066 h 684066"/>
                <a:gd name="connsiteX4" fmla="*/ 142362 w 1668092"/>
                <a:gd name="connsiteY4" fmla="*/ 684066 h 684066"/>
                <a:gd name="connsiteX5" fmla="*/ 5546 w 1668092"/>
                <a:gd name="connsiteY5" fmla="*/ 547250 h 684066"/>
                <a:gd name="connsiteX6" fmla="*/ 0 w 1668092"/>
                <a:gd name="connsiteY6" fmla="*/ 196986 h 684066"/>
                <a:gd name="connsiteX0" fmla="*/ 1667714 w 1668092"/>
                <a:gd name="connsiteY0" fmla="*/ 0 h 487080"/>
                <a:gd name="connsiteX1" fmla="*/ 1668092 w 1668092"/>
                <a:gd name="connsiteY1" fmla="*/ 350264 h 487080"/>
                <a:gd name="connsiteX2" fmla="*/ 1531276 w 1668092"/>
                <a:gd name="connsiteY2" fmla="*/ 487080 h 487080"/>
                <a:gd name="connsiteX3" fmla="*/ 142362 w 1668092"/>
                <a:gd name="connsiteY3" fmla="*/ 487080 h 487080"/>
                <a:gd name="connsiteX4" fmla="*/ 5546 w 1668092"/>
                <a:gd name="connsiteY4" fmla="*/ 350264 h 487080"/>
                <a:gd name="connsiteX5" fmla="*/ 0 w 1668092"/>
                <a:gd name="connsiteY5" fmla="*/ 0 h 487080"/>
                <a:gd name="connsiteX0" fmla="*/ 1662851 w 1663229"/>
                <a:gd name="connsiteY0" fmla="*/ 4864 h 491944"/>
                <a:gd name="connsiteX1" fmla="*/ 1663229 w 1663229"/>
                <a:gd name="connsiteY1" fmla="*/ 355128 h 491944"/>
                <a:gd name="connsiteX2" fmla="*/ 1526413 w 1663229"/>
                <a:gd name="connsiteY2" fmla="*/ 491944 h 491944"/>
                <a:gd name="connsiteX3" fmla="*/ 137499 w 1663229"/>
                <a:gd name="connsiteY3" fmla="*/ 491944 h 491944"/>
                <a:gd name="connsiteX4" fmla="*/ 683 w 1663229"/>
                <a:gd name="connsiteY4" fmla="*/ 355128 h 491944"/>
                <a:gd name="connsiteX5" fmla="*/ 0 w 1663229"/>
                <a:gd name="connsiteY5" fmla="*/ 0 h 491944"/>
                <a:gd name="connsiteX0" fmla="*/ 1662851 w 1663229"/>
                <a:gd name="connsiteY0" fmla="*/ 4864 h 491944"/>
                <a:gd name="connsiteX1" fmla="*/ 1663229 w 1663229"/>
                <a:gd name="connsiteY1" fmla="*/ 355128 h 491944"/>
                <a:gd name="connsiteX2" fmla="*/ 1526413 w 1663229"/>
                <a:gd name="connsiteY2" fmla="*/ 491944 h 491944"/>
                <a:gd name="connsiteX3" fmla="*/ 137499 w 1663229"/>
                <a:gd name="connsiteY3" fmla="*/ 491944 h 491944"/>
                <a:gd name="connsiteX4" fmla="*/ 683 w 1663229"/>
                <a:gd name="connsiteY4" fmla="*/ 355128 h 491944"/>
                <a:gd name="connsiteX5" fmla="*/ 0 w 1663229"/>
                <a:gd name="connsiteY5" fmla="*/ 0 h 491944"/>
                <a:gd name="connsiteX0" fmla="*/ 1662851 w 1663229"/>
                <a:gd name="connsiteY0" fmla="*/ 4864 h 491944"/>
                <a:gd name="connsiteX1" fmla="*/ 1663229 w 1663229"/>
                <a:gd name="connsiteY1" fmla="*/ 355128 h 491944"/>
                <a:gd name="connsiteX2" fmla="*/ 1526413 w 1663229"/>
                <a:gd name="connsiteY2" fmla="*/ 491944 h 491944"/>
                <a:gd name="connsiteX3" fmla="*/ 137499 w 1663229"/>
                <a:gd name="connsiteY3" fmla="*/ 491944 h 491944"/>
                <a:gd name="connsiteX4" fmla="*/ 683 w 1663229"/>
                <a:gd name="connsiteY4" fmla="*/ 355128 h 491944"/>
                <a:gd name="connsiteX5" fmla="*/ 0 w 1663229"/>
                <a:gd name="connsiteY5" fmla="*/ 0 h 491944"/>
                <a:gd name="connsiteX0" fmla="*/ 1662851 w 1663229"/>
                <a:gd name="connsiteY0" fmla="*/ 4864 h 491944"/>
                <a:gd name="connsiteX1" fmla="*/ 1663229 w 1663229"/>
                <a:gd name="connsiteY1" fmla="*/ 355128 h 491944"/>
                <a:gd name="connsiteX2" fmla="*/ 1526413 w 1663229"/>
                <a:gd name="connsiteY2" fmla="*/ 491944 h 491944"/>
                <a:gd name="connsiteX3" fmla="*/ 137499 w 1663229"/>
                <a:gd name="connsiteY3" fmla="*/ 491944 h 491944"/>
                <a:gd name="connsiteX4" fmla="*/ 683 w 1663229"/>
                <a:gd name="connsiteY4" fmla="*/ 355128 h 491944"/>
                <a:gd name="connsiteX5" fmla="*/ 0 w 1663229"/>
                <a:gd name="connsiteY5" fmla="*/ 0 h 491944"/>
                <a:gd name="connsiteX0" fmla="*/ 1673288 w 1673666"/>
                <a:gd name="connsiteY0" fmla="*/ 4864 h 491944"/>
                <a:gd name="connsiteX1" fmla="*/ 1673666 w 1673666"/>
                <a:gd name="connsiteY1" fmla="*/ 355128 h 491944"/>
                <a:gd name="connsiteX2" fmla="*/ 1536850 w 1673666"/>
                <a:gd name="connsiteY2" fmla="*/ 491944 h 491944"/>
                <a:gd name="connsiteX3" fmla="*/ 147936 w 1673666"/>
                <a:gd name="connsiteY3" fmla="*/ 491944 h 491944"/>
                <a:gd name="connsiteX4" fmla="*/ 11120 w 1673666"/>
                <a:gd name="connsiteY4" fmla="*/ 355128 h 491944"/>
                <a:gd name="connsiteX5" fmla="*/ 8245 w 1673666"/>
                <a:gd name="connsiteY5" fmla="*/ 192840 h 491944"/>
                <a:gd name="connsiteX6" fmla="*/ 10437 w 1673666"/>
                <a:gd name="connsiteY6" fmla="*/ 0 h 491944"/>
                <a:gd name="connsiteX0" fmla="*/ 1673288 w 1683174"/>
                <a:gd name="connsiteY0" fmla="*/ 4864 h 491944"/>
                <a:gd name="connsiteX1" fmla="*/ 1671675 w 1683174"/>
                <a:gd name="connsiteY1" fmla="*/ 192840 h 491944"/>
                <a:gd name="connsiteX2" fmla="*/ 1673666 w 1683174"/>
                <a:gd name="connsiteY2" fmla="*/ 355128 h 491944"/>
                <a:gd name="connsiteX3" fmla="*/ 1536850 w 1683174"/>
                <a:gd name="connsiteY3" fmla="*/ 491944 h 491944"/>
                <a:gd name="connsiteX4" fmla="*/ 147936 w 1683174"/>
                <a:gd name="connsiteY4" fmla="*/ 491944 h 491944"/>
                <a:gd name="connsiteX5" fmla="*/ 11120 w 1683174"/>
                <a:gd name="connsiteY5" fmla="*/ 355128 h 491944"/>
                <a:gd name="connsiteX6" fmla="*/ 8245 w 1683174"/>
                <a:gd name="connsiteY6" fmla="*/ 192840 h 491944"/>
                <a:gd name="connsiteX7" fmla="*/ 10437 w 1683174"/>
                <a:gd name="connsiteY7" fmla="*/ 0 h 491944"/>
                <a:gd name="connsiteX0" fmla="*/ 1671675 w 1683174"/>
                <a:gd name="connsiteY0" fmla="*/ 192840 h 491944"/>
                <a:gd name="connsiteX1" fmla="*/ 1673666 w 1683174"/>
                <a:gd name="connsiteY1" fmla="*/ 355128 h 491944"/>
                <a:gd name="connsiteX2" fmla="*/ 1536850 w 1683174"/>
                <a:gd name="connsiteY2" fmla="*/ 491944 h 491944"/>
                <a:gd name="connsiteX3" fmla="*/ 147936 w 1683174"/>
                <a:gd name="connsiteY3" fmla="*/ 491944 h 491944"/>
                <a:gd name="connsiteX4" fmla="*/ 11120 w 1683174"/>
                <a:gd name="connsiteY4" fmla="*/ 355128 h 491944"/>
                <a:gd name="connsiteX5" fmla="*/ 8245 w 1683174"/>
                <a:gd name="connsiteY5" fmla="*/ 192840 h 491944"/>
                <a:gd name="connsiteX6" fmla="*/ 10437 w 1683174"/>
                <a:gd name="connsiteY6" fmla="*/ 0 h 491944"/>
                <a:gd name="connsiteX0" fmla="*/ 1671675 w 1683174"/>
                <a:gd name="connsiteY0" fmla="*/ 0 h 299104"/>
                <a:gd name="connsiteX1" fmla="*/ 1673666 w 1683174"/>
                <a:gd name="connsiteY1" fmla="*/ 162288 h 299104"/>
                <a:gd name="connsiteX2" fmla="*/ 1536850 w 1683174"/>
                <a:gd name="connsiteY2" fmla="*/ 299104 h 299104"/>
                <a:gd name="connsiteX3" fmla="*/ 147936 w 1683174"/>
                <a:gd name="connsiteY3" fmla="*/ 299104 h 299104"/>
                <a:gd name="connsiteX4" fmla="*/ 11120 w 1683174"/>
                <a:gd name="connsiteY4" fmla="*/ 162288 h 299104"/>
                <a:gd name="connsiteX5" fmla="*/ 8245 w 1683174"/>
                <a:gd name="connsiteY5" fmla="*/ 0 h 299104"/>
                <a:gd name="connsiteX0" fmla="*/ 1671675 w 1683174"/>
                <a:gd name="connsiteY0" fmla="*/ 0 h 299104"/>
                <a:gd name="connsiteX1" fmla="*/ 1673666 w 1683174"/>
                <a:gd name="connsiteY1" fmla="*/ 162288 h 299104"/>
                <a:gd name="connsiteX2" fmla="*/ 1536850 w 1683174"/>
                <a:gd name="connsiteY2" fmla="*/ 299104 h 299104"/>
                <a:gd name="connsiteX3" fmla="*/ 147936 w 1683174"/>
                <a:gd name="connsiteY3" fmla="*/ 299104 h 299104"/>
                <a:gd name="connsiteX4" fmla="*/ 11120 w 1683174"/>
                <a:gd name="connsiteY4" fmla="*/ 162288 h 299104"/>
                <a:gd name="connsiteX5" fmla="*/ 8245 w 1683174"/>
                <a:gd name="connsiteY5" fmla="*/ 0 h 299104"/>
                <a:gd name="connsiteX0" fmla="*/ 1660555 w 1672054"/>
                <a:gd name="connsiteY0" fmla="*/ 0 h 299104"/>
                <a:gd name="connsiteX1" fmla="*/ 1662546 w 1672054"/>
                <a:gd name="connsiteY1" fmla="*/ 162288 h 299104"/>
                <a:gd name="connsiteX2" fmla="*/ 1525730 w 1672054"/>
                <a:gd name="connsiteY2" fmla="*/ 299104 h 299104"/>
                <a:gd name="connsiteX3" fmla="*/ 136816 w 1672054"/>
                <a:gd name="connsiteY3" fmla="*/ 299104 h 299104"/>
                <a:gd name="connsiteX4" fmla="*/ 0 w 1672054"/>
                <a:gd name="connsiteY4" fmla="*/ 162288 h 299104"/>
                <a:gd name="connsiteX0" fmla="*/ 1662546 w 1662546"/>
                <a:gd name="connsiteY0" fmla="*/ 0 h 136816"/>
                <a:gd name="connsiteX1" fmla="*/ 1525730 w 1662546"/>
                <a:gd name="connsiteY1" fmla="*/ 136816 h 136816"/>
                <a:gd name="connsiteX2" fmla="*/ 136816 w 1662546"/>
                <a:gd name="connsiteY2" fmla="*/ 136816 h 136816"/>
                <a:gd name="connsiteX3" fmla="*/ 0 w 1662546"/>
                <a:gd name="connsiteY3" fmla="*/ 0 h 136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62546" h="136816">
                  <a:moveTo>
                    <a:pt x="1662546" y="0"/>
                  </a:moveTo>
                  <a:cubicBezTo>
                    <a:pt x="1662546" y="75561"/>
                    <a:pt x="1601291" y="136816"/>
                    <a:pt x="1525730" y="136816"/>
                  </a:cubicBezTo>
                  <a:lnTo>
                    <a:pt x="136816" y="136816"/>
                  </a:lnTo>
                  <a:cubicBezTo>
                    <a:pt x="61255" y="136816"/>
                    <a:pt x="0" y="75561"/>
                    <a:pt x="0" y="0"/>
                  </a:cubicBezTo>
                </a:path>
              </a:pathLst>
            </a:custGeom>
            <a:noFill/>
            <a:ln w="19050" cap="rnd">
              <a:solidFill>
                <a:schemeClr val="tx2">
                  <a:lumMod val="40000"/>
                  <a:lumOff val="60000"/>
                </a:schemeClr>
              </a:solidFill>
            </a:ln>
          </p:spPr>
          <p:txBody>
            <a:bodyPr wrap="square" lIns="0" tIns="0" rIns="0" bIns="0" rtlCol="0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endParaRPr lang="en-US" dirty="0"/>
            </a:p>
          </p:txBody>
        </p:sp>
        <p:sp>
          <p:nvSpPr>
            <p:cNvPr id="73" name="Rounded Rectangle 10">
              <a:extLst>
                <a:ext uri="{FF2B5EF4-FFF2-40B4-BE49-F238E27FC236}">
                  <a16:creationId xmlns:a16="http://schemas.microsoft.com/office/drawing/2014/main" id="{CC7BD862-7E37-E345-B03E-DED8CB1FBE0C}"/>
                </a:ext>
              </a:extLst>
            </p:cNvPr>
            <p:cNvSpPr/>
            <p:nvPr/>
          </p:nvSpPr>
          <p:spPr>
            <a:xfrm>
              <a:off x="7018782" y="3385685"/>
              <a:ext cx="1756879" cy="132902"/>
            </a:xfrm>
            <a:custGeom>
              <a:avLst/>
              <a:gdLst>
                <a:gd name="connsiteX0" fmla="*/ 0 w 1662546"/>
                <a:gd name="connsiteY0" fmla="*/ 136816 h 820882"/>
                <a:gd name="connsiteX1" fmla="*/ 136816 w 1662546"/>
                <a:gd name="connsiteY1" fmla="*/ 0 h 820882"/>
                <a:gd name="connsiteX2" fmla="*/ 1525730 w 1662546"/>
                <a:gd name="connsiteY2" fmla="*/ 0 h 820882"/>
                <a:gd name="connsiteX3" fmla="*/ 1662546 w 1662546"/>
                <a:gd name="connsiteY3" fmla="*/ 136816 h 820882"/>
                <a:gd name="connsiteX4" fmla="*/ 1662546 w 1662546"/>
                <a:gd name="connsiteY4" fmla="*/ 684066 h 820882"/>
                <a:gd name="connsiteX5" fmla="*/ 1525730 w 1662546"/>
                <a:gd name="connsiteY5" fmla="*/ 820882 h 820882"/>
                <a:gd name="connsiteX6" fmla="*/ 136816 w 1662546"/>
                <a:gd name="connsiteY6" fmla="*/ 820882 h 820882"/>
                <a:gd name="connsiteX7" fmla="*/ 0 w 1662546"/>
                <a:gd name="connsiteY7" fmla="*/ 684066 h 820882"/>
                <a:gd name="connsiteX8" fmla="*/ 0 w 1662546"/>
                <a:gd name="connsiteY8" fmla="*/ 136816 h 820882"/>
                <a:gd name="connsiteX0" fmla="*/ 0 w 1662546"/>
                <a:gd name="connsiteY0" fmla="*/ 136816 h 820882"/>
                <a:gd name="connsiteX1" fmla="*/ 1525730 w 1662546"/>
                <a:gd name="connsiteY1" fmla="*/ 0 h 820882"/>
                <a:gd name="connsiteX2" fmla="*/ 1662546 w 1662546"/>
                <a:gd name="connsiteY2" fmla="*/ 136816 h 820882"/>
                <a:gd name="connsiteX3" fmla="*/ 1662546 w 1662546"/>
                <a:gd name="connsiteY3" fmla="*/ 684066 h 820882"/>
                <a:gd name="connsiteX4" fmla="*/ 1525730 w 1662546"/>
                <a:gd name="connsiteY4" fmla="*/ 820882 h 820882"/>
                <a:gd name="connsiteX5" fmla="*/ 136816 w 1662546"/>
                <a:gd name="connsiteY5" fmla="*/ 820882 h 820882"/>
                <a:gd name="connsiteX6" fmla="*/ 0 w 1662546"/>
                <a:gd name="connsiteY6" fmla="*/ 684066 h 820882"/>
                <a:gd name="connsiteX7" fmla="*/ 0 w 1662546"/>
                <a:gd name="connsiteY7" fmla="*/ 136816 h 820882"/>
                <a:gd name="connsiteX0" fmla="*/ 0 w 1662546"/>
                <a:gd name="connsiteY0" fmla="*/ 68406 h 752472"/>
                <a:gd name="connsiteX1" fmla="*/ 1662546 w 1662546"/>
                <a:gd name="connsiteY1" fmla="*/ 68406 h 752472"/>
                <a:gd name="connsiteX2" fmla="*/ 1662546 w 1662546"/>
                <a:gd name="connsiteY2" fmla="*/ 615656 h 752472"/>
                <a:gd name="connsiteX3" fmla="*/ 1525730 w 1662546"/>
                <a:gd name="connsiteY3" fmla="*/ 752472 h 752472"/>
                <a:gd name="connsiteX4" fmla="*/ 136816 w 1662546"/>
                <a:gd name="connsiteY4" fmla="*/ 752472 h 752472"/>
                <a:gd name="connsiteX5" fmla="*/ 0 w 1662546"/>
                <a:gd name="connsiteY5" fmla="*/ 615656 h 752472"/>
                <a:gd name="connsiteX6" fmla="*/ 0 w 1662546"/>
                <a:gd name="connsiteY6" fmla="*/ 68406 h 752472"/>
                <a:gd name="connsiteX0" fmla="*/ 1662546 w 1753986"/>
                <a:gd name="connsiteY0" fmla="*/ 59894 h 743960"/>
                <a:gd name="connsiteX1" fmla="*/ 1662546 w 1753986"/>
                <a:gd name="connsiteY1" fmla="*/ 607144 h 743960"/>
                <a:gd name="connsiteX2" fmla="*/ 1525730 w 1753986"/>
                <a:gd name="connsiteY2" fmla="*/ 743960 h 743960"/>
                <a:gd name="connsiteX3" fmla="*/ 136816 w 1753986"/>
                <a:gd name="connsiteY3" fmla="*/ 743960 h 743960"/>
                <a:gd name="connsiteX4" fmla="*/ 0 w 1753986"/>
                <a:gd name="connsiteY4" fmla="*/ 607144 h 743960"/>
                <a:gd name="connsiteX5" fmla="*/ 0 w 1753986"/>
                <a:gd name="connsiteY5" fmla="*/ 59894 h 743960"/>
                <a:gd name="connsiteX6" fmla="*/ 1753986 w 1753986"/>
                <a:gd name="connsiteY6" fmla="*/ 151334 h 743960"/>
                <a:gd name="connsiteX0" fmla="*/ 1662546 w 1662546"/>
                <a:gd name="connsiteY0" fmla="*/ 0 h 684066"/>
                <a:gd name="connsiteX1" fmla="*/ 1662546 w 1662546"/>
                <a:gd name="connsiteY1" fmla="*/ 547250 h 684066"/>
                <a:gd name="connsiteX2" fmla="*/ 1525730 w 1662546"/>
                <a:gd name="connsiteY2" fmla="*/ 684066 h 684066"/>
                <a:gd name="connsiteX3" fmla="*/ 136816 w 1662546"/>
                <a:gd name="connsiteY3" fmla="*/ 684066 h 684066"/>
                <a:gd name="connsiteX4" fmla="*/ 0 w 1662546"/>
                <a:gd name="connsiteY4" fmla="*/ 547250 h 684066"/>
                <a:gd name="connsiteX5" fmla="*/ 0 w 1662546"/>
                <a:gd name="connsiteY5" fmla="*/ 0 h 684066"/>
                <a:gd name="connsiteX0" fmla="*/ 1668092 w 1668092"/>
                <a:gd name="connsiteY0" fmla="*/ 0 h 684066"/>
                <a:gd name="connsiteX1" fmla="*/ 1668092 w 1668092"/>
                <a:gd name="connsiteY1" fmla="*/ 547250 h 684066"/>
                <a:gd name="connsiteX2" fmla="*/ 1531276 w 1668092"/>
                <a:gd name="connsiteY2" fmla="*/ 684066 h 684066"/>
                <a:gd name="connsiteX3" fmla="*/ 142362 w 1668092"/>
                <a:gd name="connsiteY3" fmla="*/ 684066 h 684066"/>
                <a:gd name="connsiteX4" fmla="*/ 5546 w 1668092"/>
                <a:gd name="connsiteY4" fmla="*/ 547250 h 684066"/>
                <a:gd name="connsiteX5" fmla="*/ 0 w 1668092"/>
                <a:gd name="connsiteY5" fmla="*/ 196986 h 684066"/>
                <a:gd name="connsiteX6" fmla="*/ 5546 w 1668092"/>
                <a:gd name="connsiteY6" fmla="*/ 0 h 684066"/>
                <a:gd name="connsiteX0" fmla="*/ 1668092 w 1668092"/>
                <a:gd name="connsiteY0" fmla="*/ 0 h 684066"/>
                <a:gd name="connsiteX1" fmla="*/ 1667714 w 1668092"/>
                <a:gd name="connsiteY1" fmla="*/ 196986 h 684066"/>
                <a:gd name="connsiteX2" fmla="*/ 1668092 w 1668092"/>
                <a:gd name="connsiteY2" fmla="*/ 547250 h 684066"/>
                <a:gd name="connsiteX3" fmla="*/ 1531276 w 1668092"/>
                <a:gd name="connsiteY3" fmla="*/ 684066 h 684066"/>
                <a:gd name="connsiteX4" fmla="*/ 142362 w 1668092"/>
                <a:gd name="connsiteY4" fmla="*/ 684066 h 684066"/>
                <a:gd name="connsiteX5" fmla="*/ 5546 w 1668092"/>
                <a:gd name="connsiteY5" fmla="*/ 547250 h 684066"/>
                <a:gd name="connsiteX6" fmla="*/ 0 w 1668092"/>
                <a:gd name="connsiteY6" fmla="*/ 196986 h 684066"/>
                <a:gd name="connsiteX7" fmla="*/ 5546 w 1668092"/>
                <a:gd name="connsiteY7" fmla="*/ 0 h 684066"/>
                <a:gd name="connsiteX0" fmla="*/ 1668092 w 1668092"/>
                <a:gd name="connsiteY0" fmla="*/ 0 h 684066"/>
                <a:gd name="connsiteX1" fmla="*/ 1667714 w 1668092"/>
                <a:gd name="connsiteY1" fmla="*/ 196986 h 684066"/>
                <a:gd name="connsiteX2" fmla="*/ 1668092 w 1668092"/>
                <a:gd name="connsiteY2" fmla="*/ 547250 h 684066"/>
                <a:gd name="connsiteX3" fmla="*/ 1531276 w 1668092"/>
                <a:gd name="connsiteY3" fmla="*/ 684066 h 684066"/>
                <a:gd name="connsiteX4" fmla="*/ 142362 w 1668092"/>
                <a:gd name="connsiteY4" fmla="*/ 684066 h 684066"/>
                <a:gd name="connsiteX5" fmla="*/ 5546 w 1668092"/>
                <a:gd name="connsiteY5" fmla="*/ 547250 h 684066"/>
                <a:gd name="connsiteX6" fmla="*/ 0 w 1668092"/>
                <a:gd name="connsiteY6" fmla="*/ 196986 h 684066"/>
                <a:gd name="connsiteX0" fmla="*/ 1667714 w 1668092"/>
                <a:gd name="connsiteY0" fmla="*/ 0 h 487080"/>
                <a:gd name="connsiteX1" fmla="*/ 1668092 w 1668092"/>
                <a:gd name="connsiteY1" fmla="*/ 350264 h 487080"/>
                <a:gd name="connsiteX2" fmla="*/ 1531276 w 1668092"/>
                <a:gd name="connsiteY2" fmla="*/ 487080 h 487080"/>
                <a:gd name="connsiteX3" fmla="*/ 142362 w 1668092"/>
                <a:gd name="connsiteY3" fmla="*/ 487080 h 487080"/>
                <a:gd name="connsiteX4" fmla="*/ 5546 w 1668092"/>
                <a:gd name="connsiteY4" fmla="*/ 350264 h 487080"/>
                <a:gd name="connsiteX5" fmla="*/ 0 w 1668092"/>
                <a:gd name="connsiteY5" fmla="*/ 0 h 487080"/>
                <a:gd name="connsiteX0" fmla="*/ 1662851 w 1663229"/>
                <a:gd name="connsiteY0" fmla="*/ 4864 h 491944"/>
                <a:gd name="connsiteX1" fmla="*/ 1663229 w 1663229"/>
                <a:gd name="connsiteY1" fmla="*/ 355128 h 491944"/>
                <a:gd name="connsiteX2" fmla="*/ 1526413 w 1663229"/>
                <a:gd name="connsiteY2" fmla="*/ 491944 h 491944"/>
                <a:gd name="connsiteX3" fmla="*/ 137499 w 1663229"/>
                <a:gd name="connsiteY3" fmla="*/ 491944 h 491944"/>
                <a:gd name="connsiteX4" fmla="*/ 683 w 1663229"/>
                <a:gd name="connsiteY4" fmla="*/ 355128 h 491944"/>
                <a:gd name="connsiteX5" fmla="*/ 0 w 1663229"/>
                <a:gd name="connsiteY5" fmla="*/ 0 h 491944"/>
                <a:gd name="connsiteX0" fmla="*/ 1662851 w 1663229"/>
                <a:gd name="connsiteY0" fmla="*/ 4864 h 491944"/>
                <a:gd name="connsiteX1" fmla="*/ 1663229 w 1663229"/>
                <a:gd name="connsiteY1" fmla="*/ 355128 h 491944"/>
                <a:gd name="connsiteX2" fmla="*/ 1526413 w 1663229"/>
                <a:gd name="connsiteY2" fmla="*/ 491944 h 491944"/>
                <a:gd name="connsiteX3" fmla="*/ 137499 w 1663229"/>
                <a:gd name="connsiteY3" fmla="*/ 491944 h 491944"/>
                <a:gd name="connsiteX4" fmla="*/ 683 w 1663229"/>
                <a:gd name="connsiteY4" fmla="*/ 355128 h 491944"/>
                <a:gd name="connsiteX5" fmla="*/ 0 w 1663229"/>
                <a:gd name="connsiteY5" fmla="*/ 0 h 491944"/>
                <a:gd name="connsiteX0" fmla="*/ 1662851 w 1663229"/>
                <a:gd name="connsiteY0" fmla="*/ 4864 h 491944"/>
                <a:gd name="connsiteX1" fmla="*/ 1663229 w 1663229"/>
                <a:gd name="connsiteY1" fmla="*/ 355128 h 491944"/>
                <a:gd name="connsiteX2" fmla="*/ 1526413 w 1663229"/>
                <a:gd name="connsiteY2" fmla="*/ 491944 h 491944"/>
                <a:gd name="connsiteX3" fmla="*/ 137499 w 1663229"/>
                <a:gd name="connsiteY3" fmla="*/ 491944 h 491944"/>
                <a:gd name="connsiteX4" fmla="*/ 683 w 1663229"/>
                <a:gd name="connsiteY4" fmla="*/ 355128 h 491944"/>
                <a:gd name="connsiteX5" fmla="*/ 0 w 1663229"/>
                <a:gd name="connsiteY5" fmla="*/ 0 h 491944"/>
                <a:gd name="connsiteX0" fmla="*/ 1662851 w 1663229"/>
                <a:gd name="connsiteY0" fmla="*/ 4864 h 491944"/>
                <a:gd name="connsiteX1" fmla="*/ 1663229 w 1663229"/>
                <a:gd name="connsiteY1" fmla="*/ 355128 h 491944"/>
                <a:gd name="connsiteX2" fmla="*/ 1526413 w 1663229"/>
                <a:gd name="connsiteY2" fmla="*/ 491944 h 491944"/>
                <a:gd name="connsiteX3" fmla="*/ 137499 w 1663229"/>
                <a:gd name="connsiteY3" fmla="*/ 491944 h 491944"/>
                <a:gd name="connsiteX4" fmla="*/ 683 w 1663229"/>
                <a:gd name="connsiteY4" fmla="*/ 355128 h 491944"/>
                <a:gd name="connsiteX5" fmla="*/ 0 w 1663229"/>
                <a:gd name="connsiteY5" fmla="*/ 0 h 491944"/>
                <a:gd name="connsiteX0" fmla="*/ 1673288 w 1673666"/>
                <a:gd name="connsiteY0" fmla="*/ 4864 h 491944"/>
                <a:gd name="connsiteX1" fmla="*/ 1673666 w 1673666"/>
                <a:gd name="connsiteY1" fmla="*/ 355128 h 491944"/>
                <a:gd name="connsiteX2" fmla="*/ 1536850 w 1673666"/>
                <a:gd name="connsiteY2" fmla="*/ 491944 h 491944"/>
                <a:gd name="connsiteX3" fmla="*/ 147936 w 1673666"/>
                <a:gd name="connsiteY3" fmla="*/ 491944 h 491944"/>
                <a:gd name="connsiteX4" fmla="*/ 11120 w 1673666"/>
                <a:gd name="connsiteY4" fmla="*/ 355128 h 491944"/>
                <a:gd name="connsiteX5" fmla="*/ 8245 w 1673666"/>
                <a:gd name="connsiteY5" fmla="*/ 192840 h 491944"/>
                <a:gd name="connsiteX6" fmla="*/ 10437 w 1673666"/>
                <a:gd name="connsiteY6" fmla="*/ 0 h 491944"/>
                <a:gd name="connsiteX0" fmla="*/ 1673288 w 1683174"/>
                <a:gd name="connsiteY0" fmla="*/ 4864 h 491944"/>
                <a:gd name="connsiteX1" fmla="*/ 1671675 w 1683174"/>
                <a:gd name="connsiteY1" fmla="*/ 192840 h 491944"/>
                <a:gd name="connsiteX2" fmla="*/ 1673666 w 1683174"/>
                <a:gd name="connsiteY2" fmla="*/ 355128 h 491944"/>
                <a:gd name="connsiteX3" fmla="*/ 1536850 w 1683174"/>
                <a:gd name="connsiteY3" fmla="*/ 491944 h 491944"/>
                <a:gd name="connsiteX4" fmla="*/ 147936 w 1683174"/>
                <a:gd name="connsiteY4" fmla="*/ 491944 h 491944"/>
                <a:gd name="connsiteX5" fmla="*/ 11120 w 1683174"/>
                <a:gd name="connsiteY5" fmla="*/ 355128 h 491944"/>
                <a:gd name="connsiteX6" fmla="*/ 8245 w 1683174"/>
                <a:gd name="connsiteY6" fmla="*/ 192840 h 491944"/>
                <a:gd name="connsiteX7" fmla="*/ 10437 w 1683174"/>
                <a:gd name="connsiteY7" fmla="*/ 0 h 491944"/>
                <a:gd name="connsiteX0" fmla="*/ 1671675 w 1683174"/>
                <a:gd name="connsiteY0" fmla="*/ 192840 h 491944"/>
                <a:gd name="connsiteX1" fmla="*/ 1673666 w 1683174"/>
                <a:gd name="connsiteY1" fmla="*/ 355128 h 491944"/>
                <a:gd name="connsiteX2" fmla="*/ 1536850 w 1683174"/>
                <a:gd name="connsiteY2" fmla="*/ 491944 h 491944"/>
                <a:gd name="connsiteX3" fmla="*/ 147936 w 1683174"/>
                <a:gd name="connsiteY3" fmla="*/ 491944 h 491944"/>
                <a:gd name="connsiteX4" fmla="*/ 11120 w 1683174"/>
                <a:gd name="connsiteY4" fmla="*/ 355128 h 491944"/>
                <a:gd name="connsiteX5" fmla="*/ 8245 w 1683174"/>
                <a:gd name="connsiteY5" fmla="*/ 192840 h 491944"/>
                <a:gd name="connsiteX6" fmla="*/ 10437 w 1683174"/>
                <a:gd name="connsiteY6" fmla="*/ 0 h 491944"/>
                <a:gd name="connsiteX0" fmla="*/ 1671675 w 1683174"/>
                <a:gd name="connsiteY0" fmla="*/ 0 h 299104"/>
                <a:gd name="connsiteX1" fmla="*/ 1673666 w 1683174"/>
                <a:gd name="connsiteY1" fmla="*/ 162288 h 299104"/>
                <a:gd name="connsiteX2" fmla="*/ 1536850 w 1683174"/>
                <a:gd name="connsiteY2" fmla="*/ 299104 h 299104"/>
                <a:gd name="connsiteX3" fmla="*/ 147936 w 1683174"/>
                <a:gd name="connsiteY3" fmla="*/ 299104 h 299104"/>
                <a:gd name="connsiteX4" fmla="*/ 11120 w 1683174"/>
                <a:gd name="connsiteY4" fmla="*/ 162288 h 299104"/>
                <a:gd name="connsiteX5" fmla="*/ 8245 w 1683174"/>
                <a:gd name="connsiteY5" fmla="*/ 0 h 299104"/>
                <a:gd name="connsiteX0" fmla="*/ 1671675 w 1683174"/>
                <a:gd name="connsiteY0" fmla="*/ 0 h 299104"/>
                <a:gd name="connsiteX1" fmla="*/ 1673666 w 1683174"/>
                <a:gd name="connsiteY1" fmla="*/ 162288 h 299104"/>
                <a:gd name="connsiteX2" fmla="*/ 1536850 w 1683174"/>
                <a:gd name="connsiteY2" fmla="*/ 299104 h 299104"/>
                <a:gd name="connsiteX3" fmla="*/ 147936 w 1683174"/>
                <a:gd name="connsiteY3" fmla="*/ 299104 h 299104"/>
                <a:gd name="connsiteX4" fmla="*/ 11120 w 1683174"/>
                <a:gd name="connsiteY4" fmla="*/ 162288 h 299104"/>
                <a:gd name="connsiteX5" fmla="*/ 8245 w 1683174"/>
                <a:gd name="connsiteY5" fmla="*/ 0 h 299104"/>
                <a:gd name="connsiteX0" fmla="*/ 1660555 w 1672054"/>
                <a:gd name="connsiteY0" fmla="*/ 0 h 299104"/>
                <a:gd name="connsiteX1" fmla="*/ 1662546 w 1672054"/>
                <a:gd name="connsiteY1" fmla="*/ 162288 h 299104"/>
                <a:gd name="connsiteX2" fmla="*/ 1525730 w 1672054"/>
                <a:gd name="connsiteY2" fmla="*/ 299104 h 299104"/>
                <a:gd name="connsiteX3" fmla="*/ 136816 w 1672054"/>
                <a:gd name="connsiteY3" fmla="*/ 299104 h 299104"/>
                <a:gd name="connsiteX4" fmla="*/ 0 w 1672054"/>
                <a:gd name="connsiteY4" fmla="*/ 162288 h 299104"/>
                <a:gd name="connsiteX0" fmla="*/ 1662546 w 1662546"/>
                <a:gd name="connsiteY0" fmla="*/ 0 h 136816"/>
                <a:gd name="connsiteX1" fmla="*/ 1525730 w 1662546"/>
                <a:gd name="connsiteY1" fmla="*/ 136816 h 136816"/>
                <a:gd name="connsiteX2" fmla="*/ 136816 w 1662546"/>
                <a:gd name="connsiteY2" fmla="*/ 136816 h 136816"/>
                <a:gd name="connsiteX3" fmla="*/ 0 w 1662546"/>
                <a:gd name="connsiteY3" fmla="*/ 0 h 136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62546" h="136816">
                  <a:moveTo>
                    <a:pt x="1662546" y="0"/>
                  </a:moveTo>
                  <a:cubicBezTo>
                    <a:pt x="1662546" y="75561"/>
                    <a:pt x="1601291" y="136816"/>
                    <a:pt x="1525730" y="136816"/>
                  </a:cubicBezTo>
                  <a:lnTo>
                    <a:pt x="136816" y="136816"/>
                  </a:lnTo>
                  <a:cubicBezTo>
                    <a:pt x="61255" y="136816"/>
                    <a:pt x="0" y="75561"/>
                    <a:pt x="0" y="0"/>
                  </a:cubicBezTo>
                </a:path>
              </a:pathLst>
            </a:custGeom>
            <a:noFill/>
            <a:ln w="19050" cap="rnd">
              <a:solidFill>
                <a:schemeClr val="tx2">
                  <a:lumMod val="40000"/>
                  <a:lumOff val="60000"/>
                </a:schemeClr>
              </a:solidFill>
            </a:ln>
          </p:spPr>
          <p:txBody>
            <a:bodyPr wrap="square" lIns="0" tIns="0" rIns="0" bIns="0" rtlCol="0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endParaRPr lang="en-US" dirty="0"/>
            </a:p>
          </p:txBody>
        </p:sp>
        <p:sp>
          <p:nvSpPr>
            <p:cNvPr id="74" name="Rounded Rectangle 10">
              <a:extLst>
                <a:ext uri="{FF2B5EF4-FFF2-40B4-BE49-F238E27FC236}">
                  <a16:creationId xmlns:a16="http://schemas.microsoft.com/office/drawing/2014/main" id="{5C83B59F-E398-2844-AF4F-8F6C71DF791D}"/>
                </a:ext>
              </a:extLst>
            </p:cNvPr>
            <p:cNvSpPr/>
            <p:nvPr/>
          </p:nvSpPr>
          <p:spPr>
            <a:xfrm>
              <a:off x="5261903" y="3385685"/>
              <a:ext cx="1737360" cy="136816"/>
            </a:xfrm>
            <a:custGeom>
              <a:avLst/>
              <a:gdLst>
                <a:gd name="connsiteX0" fmla="*/ 0 w 1662546"/>
                <a:gd name="connsiteY0" fmla="*/ 136816 h 820882"/>
                <a:gd name="connsiteX1" fmla="*/ 136816 w 1662546"/>
                <a:gd name="connsiteY1" fmla="*/ 0 h 820882"/>
                <a:gd name="connsiteX2" fmla="*/ 1525730 w 1662546"/>
                <a:gd name="connsiteY2" fmla="*/ 0 h 820882"/>
                <a:gd name="connsiteX3" fmla="*/ 1662546 w 1662546"/>
                <a:gd name="connsiteY3" fmla="*/ 136816 h 820882"/>
                <a:gd name="connsiteX4" fmla="*/ 1662546 w 1662546"/>
                <a:gd name="connsiteY4" fmla="*/ 684066 h 820882"/>
                <a:gd name="connsiteX5" fmla="*/ 1525730 w 1662546"/>
                <a:gd name="connsiteY5" fmla="*/ 820882 h 820882"/>
                <a:gd name="connsiteX6" fmla="*/ 136816 w 1662546"/>
                <a:gd name="connsiteY6" fmla="*/ 820882 h 820882"/>
                <a:gd name="connsiteX7" fmla="*/ 0 w 1662546"/>
                <a:gd name="connsiteY7" fmla="*/ 684066 h 820882"/>
                <a:gd name="connsiteX8" fmla="*/ 0 w 1662546"/>
                <a:gd name="connsiteY8" fmla="*/ 136816 h 820882"/>
                <a:gd name="connsiteX0" fmla="*/ 0 w 1662546"/>
                <a:gd name="connsiteY0" fmla="*/ 136816 h 820882"/>
                <a:gd name="connsiteX1" fmla="*/ 1525730 w 1662546"/>
                <a:gd name="connsiteY1" fmla="*/ 0 h 820882"/>
                <a:gd name="connsiteX2" fmla="*/ 1662546 w 1662546"/>
                <a:gd name="connsiteY2" fmla="*/ 136816 h 820882"/>
                <a:gd name="connsiteX3" fmla="*/ 1662546 w 1662546"/>
                <a:gd name="connsiteY3" fmla="*/ 684066 h 820882"/>
                <a:gd name="connsiteX4" fmla="*/ 1525730 w 1662546"/>
                <a:gd name="connsiteY4" fmla="*/ 820882 h 820882"/>
                <a:gd name="connsiteX5" fmla="*/ 136816 w 1662546"/>
                <a:gd name="connsiteY5" fmla="*/ 820882 h 820882"/>
                <a:gd name="connsiteX6" fmla="*/ 0 w 1662546"/>
                <a:gd name="connsiteY6" fmla="*/ 684066 h 820882"/>
                <a:gd name="connsiteX7" fmla="*/ 0 w 1662546"/>
                <a:gd name="connsiteY7" fmla="*/ 136816 h 820882"/>
                <a:gd name="connsiteX0" fmla="*/ 0 w 1662546"/>
                <a:gd name="connsiteY0" fmla="*/ 68406 h 752472"/>
                <a:gd name="connsiteX1" fmla="*/ 1662546 w 1662546"/>
                <a:gd name="connsiteY1" fmla="*/ 68406 h 752472"/>
                <a:gd name="connsiteX2" fmla="*/ 1662546 w 1662546"/>
                <a:gd name="connsiteY2" fmla="*/ 615656 h 752472"/>
                <a:gd name="connsiteX3" fmla="*/ 1525730 w 1662546"/>
                <a:gd name="connsiteY3" fmla="*/ 752472 h 752472"/>
                <a:gd name="connsiteX4" fmla="*/ 136816 w 1662546"/>
                <a:gd name="connsiteY4" fmla="*/ 752472 h 752472"/>
                <a:gd name="connsiteX5" fmla="*/ 0 w 1662546"/>
                <a:gd name="connsiteY5" fmla="*/ 615656 h 752472"/>
                <a:gd name="connsiteX6" fmla="*/ 0 w 1662546"/>
                <a:gd name="connsiteY6" fmla="*/ 68406 h 752472"/>
                <a:gd name="connsiteX0" fmla="*/ 1662546 w 1753986"/>
                <a:gd name="connsiteY0" fmla="*/ 59894 h 743960"/>
                <a:gd name="connsiteX1" fmla="*/ 1662546 w 1753986"/>
                <a:gd name="connsiteY1" fmla="*/ 607144 h 743960"/>
                <a:gd name="connsiteX2" fmla="*/ 1525730 w 1753986"/>
                <a:gd name="connsiteY2" fmla="*/ 743960 h 743960"/>
                <a:gd name="connsiteX3" fmla="*/ 136816 w 1753986"/>
                <a:gd name="connsiteY3" fmla="*/ 743960 h 743960"/>
                <a:gd name="connsiteX4" fmla="*/ 0 w 1753986"/>
                <a:gd name="connsiteY4" fmla="*/ 607144 h 743960"/>
                <a:gd name="connsiteX5" fmla="*/ 0 w 1753986"/>
                <a:gd name="connsiteY5" fmla="*/ 59894 h 743960"/>
                <a:gd name="connsiteX6" fmla="*/ 1753986 w 1753986"/>
                <a:gd name="connsiteY6" fmla="*/ 151334 h 743960"/>
                <a:gd name="connsiteX0" fmla="*/ 1662546 w 1662546"/>
                <a:gd name="connsiteY0" fmla="*/ 0 h 684066"/>
                <a:gd name="connsiteX1" fmla="*/ 1662546 w 1662546"/>
                <a:gd name="connsiteY1" fmla="*/ 547250 h 684066"/>
                <a:gd name="connsiteX2" fmla="*/ 1525730 w 1662546"/>
                <a:gd name="connsiteY2" fmla="*/ 684066 h 684066"/>
                <a:gd name="connsiteX3" fmla="*/ 136816 w 1662546"/>
                <a:gd name="connsiteY3" fmla="*/ 684066 h 684066"/>
                <a:gd name="connsiteX4" fmla="*/ 0 w 1662546"/>
                <a:gd name="connsiteY4" fmla="*/ 547250 h 684066"/>
                <a:gd name="connsiteX5" fmla="*/ 0 w 1662546"/>
                <a:gd name="connsiteY5" fmla="*/ 0 h 684066"/>
                <a:gd name="connsiteX0" fmla="*/ 1668092 w 1668092"/>
                <a:gd name="connsiteY0" fmla="*/ 0 h 684066"/>
                <a:gd name="connsiteX1" fmla="*/ 1668092 w 1668092"/>
                <a:gd name="connsiteY1" fmla="*/ 547250 h 684066"/>
                <a:gd name="connsiteX2" fmla="*/ 1531276 w 1668092"/>
                <a:gd name="connsiteY2" fmla="*/ 684066 h 684066"/>
                <a:gd name="connsiteX3" fmla="*/ 142362 w 1668092"/>
                <a:gd name="connsiteY3" fmla="*/ 684066 h 684066"/>
                <a:gd name="connsiteX4" fmla="*/ 5546 w 1668092"/>
                <a:gd name="connsiteY4" fmla="*/ 547250 h 684066"/>
                <a:gd name="connsiteX5" fmla="*/ 0 w 1668092"/>
                <a:gd name="connsiteY5" fmla="*/ 196986 h 684066"/>
                <a:gd name="connsiteX6" fmla="*/ 5546 w 1668092"/>
                <a:gd name="connsiteY6" fmla="*/ 0 h 684066"/>
                <a:gd name="connsiteX0" fmla="*/ 1668092 w 1668092"/>
                <a:gd name="connsiteY0" fmla="*/ 0 h 684066"/>
                <a:gd name="connsiteX1" fmla="*/ 1667714 w 1668092"/>
                <a:gd name="connsiteY1" fmla="*/ 196986 h 684066"/>
                <a:gd name="connsiteX2" fmla="*/ 1668092 w 1668092"/>
                <a:gd name="connsiteY2" fmla="*/ 547250 h 684066"/>
                <a:gd name="connsiteX3" fmla="*/ 1531276 w 1668092"/>
                <a:gd name="connsiteY3" fmla="*/ 684066 h 684066"/>
                <a:gd name="connsiteX4" fmla="*/ 142362 w 1668092"/>
                <a:gd name="connsiteY4" fmla="*/ 684066 h 684066"/>
                <a:gd name="connsiteX5" fmla="*/ 5546 w 1668092"/>
                <a:gd name="connsiteY5" fmla="*/ 547250 h 684066"/>
                <a:gd name="connsiteX6" fmla="*/ 0 w 1668092"/>
                <a:gd name="connsiteY6" fmla="*/ 196986 h 684066"/>
                <a:gd name="connsiteX7" fmla="*/ 5546 w 1668092"/>
                <a:gd name="connsiteY7" fmla="*/ 0 h 684066"/>
                <a:gd name="connsiteX0" fmla="*/ 1668092 w 1668092"/>
                <a:gd name="connsiteY0" fmla="*/ 0 h 684066"/>
                <a:gd name="connsiteX1" fmla="*/ 1667714 w 1668092"/>
                <a:gd name="connsiteY1" fmla="*/ 196986 h 684066"/>
                <a:gd name="connsiteX2" fmla="*/ 1668092 w 1668092"/>
                <a:gd name="connsiteY2" fmla="*/ 547250 h 684066"/>
                <a:gd name="connsiteX3" fmla="*/ 1531276 w 1668092"/>
                <a:gd name="connsiteY3" fmla="*/ 684066 h 684066"/>
                <a:gd name="connsiteX4" fmla="*/ 142362 w 1668092"/>
                <a:gd name="connsiteY4" fmla="*/ 684066 h 684066"/>
                <a:gd name="connsiteX5" fmla="*/ 5546 w 1668092"/>
                <a:gd name="connsiteY5" fmla="*/ 547250 h 684066"/>
                <a:gd name="connsiteX6" fmla="*/ 0 w 1668092"/>
                <a:gd name="connsiteY6" fmla="*/ 196986 h 684066"/>
                <a:gd name="connsiteX0" fmla="*/ 1667714 w 1668092"/>
                <a:gd name="connsiteY0" fmla="*/ 0 h 487080"/>
                <a:gd name="connsiteX1" fmla="*/ 1668092 w 1668092"/>
                <a:gd name="connsiteY1" fmla="*/ 350264 h 487080"/>
                <a:gd name="connsiteX2" fmla="*/ 1531276 w 1668092"/>
                <a:gd name="connsiteY2" fmla="*/ 487080 h 487080"/>
                <a:gd name="connsiteX3" fmla="*/ 142362 w 1668092"/>
                <a:gd name="connsiteY3" fmla="*/ 487080 h 487080"/>
                <a:gd name="connsiteX4" fmla="*/ 5546 w 1668092"/>
                <a:gd name="connsiteY4" fmla="*/ 350264 h 487080"/>
                <a:gd name="connsiteX5" fmla="*/ 0 w 1668092"/>
                <a:gd name="connsiteY5" fmla="*/ 0 h 487080"/>
                <a:gd name="connsiteX0" fmla="*/ 1662851 w 1663229"/>
                <a:gd name="connsiteY0" fmla="*/ 4864 h 491944"/>
                <a:gd name="connsiteX1" fmla="*/ 1663229 w 1663229"/>
                <a:gd name="connsiteY1" fmla="*/ 355128 h 491944"/>
                <a:gd name="connsiteX2" fmla="*/ 1526413 w 1663229"/>
                <a:gd name="connsiteY2" fmla="*/ 491944 h 491944"/>
                <a:gd name="connsiteX3" fmla="*/ 137499 w 1663229"/>
                <a:gd name="connsiteY3" fmla="*/ 491944 h 491944"/>
                <a:gd name="connsiteX4" fmla="*/ 683 w 1663229"/>
                <a:gd name="connsiteY4" fmla="*/ 355128 h 491944"/>
                <a:gd name="connsiteX5" fmla="*/ 0 w 1663229"/>
                <a:gd name="connsiteY5" fmla="*/ 0 h 491944"/>
                <a:gd name="connsiteX0" fmla="*/ 1662851 w 1663229"/>
                <a:gd name="connsiteY0" fmla="*/ 4864 h 491944"/>
                <a:gd name="connsiteX1" fmla="*/ 1663229 w 1663229"/>
                <a:gd name="connsiteY1" fmla="*/ 355128 h 491944"/>
                <a:gd name="connsiteX2" fmla="*/ 1526413 w 1663229"/>
                <a:gd name="connsiteY2" fmla="*/ 491944 h 491944"/>
                <a:gd name="connsiteX3" fmla="*/ 137499 w 1663229"/>
                <a:gd name="connsiteY3" fmla="*/ 491944 h 491944"/>
                <a:gd name="connsiteX4" fmla="*/ 683 w 1663229"/>
                <a:gd name="connsiteY4" fmla="*/ 355128 h 491944"/>
                <a:gd name="connsiteX5" fmla="*/ 0 w 1663229"/>
                <a:gd name="connsiteY5" fmla="*/ 0 h 491944"/>
                <a:gd name="connsiteX0" fmla="*/ 1662851 w 1663229"/>
                <a:gd name="connsiteY0" fmla="*/ 4864 h 491944"/>
                <a:gd name="connsiteX1" fmla="*/ 1663229 w 1663229"/>
                <a:gd name="connsiteY1" fmla="*/ 355128 h 491944"/>
                <a:gd name="connsiteX2" fmla="*/ 1526413 w 1663229"/>
                <a:gd name="connsiteY2" fmla="*/ 491944 h 491944"/>
                <a:gd name="connsiteX3" fmla="*/ 137499 w 1663229"/>
                <a:gd name="connsiteY3" fmla="*/ 491944 h 491944"/>
                <a:gd name="connsiteX4" fmla="*/ 683 w 1663229"/>
                <a:gd name="connsiteY4" fmla="*/ 355128 h 491944"/>
                <a:gd name="connsiteX5" fmla="*/ 0 w 1663229"/>
                <a:gd name="connsiteY5" fmla="*/ 0 h 491944"/>
                <a:gd name="connsiteX0" fmla="*/ 1662851 w 1663229"/>
                <a:gd name="connsiteY0" fmla="*/ 4864 h 491944"/>
                <a:gd name="connsiteX1" fmla="*/ 1663229 w 1663229"/>
                <a:gd name="connsiteY1" fmla="*/ 355128 h 491944"/>
                <a:gd name="connsiteX2" fmla="*/ 1526413 w 1663229"/>
                <a:gd name="connsiteY2" fmla="*/ 491944 h 491944"/>
                <a:gd name="connsiteX3" fmla="*/ 137499 w 1663229"/>
                <a:gd name="connsiteY3" fmla="*/ 491944 h 491944"/>
                <a:gd name="connsiteX4" fmla="*/ 683 w 1663229"/>
                <a:gd name="connsiteY4" fmla="*/ 355128 h 491944"/>
                <a:gd name="connsiteX5" fmla="*/ 0 w 1663229"/>
                <a:gd name="connsiteY5" fmla="*/ 0 h 491944"/>
                <a:gd name="connsiteX0" fmla="*/ 1673288 w 1673666"/>
                <a:gd name="connsiteY0" fmla="*/ 4864 h 491944"/>
                <a:gd name="connsiteX1" fmla="*/ 1673666 w 1673666"/>
                <a:gd name="connsiteY1" fmla="*/ 355128 h 491944"/>
                <a:gd name="connsiteX2" fmla="*/ 1536850 w 1673666"/>
                <a:gd name="connsiteY2" fmla="*/ 491944 h 491944"/>
                <a:gd name="connsiteX3" fmla="*/ 147936 w 1673666"/>
                <a:gd name="connsiteY3" fmla="*/ 491944 h 491944"/>
                <a:gd name="connsiteX4" fmla="*/ 11120 w 1673666"/>
                <a:gd name="connsiteY4" fmla="*/ 355128 h 491944"/>
                <a:gd name="connsiteX5" fmla="*/ 8245 w 1673666"/>
                <a:gd name="connsiteY5" fmla="*/ 192840 h 491944"/>
                <a:gd name="connsiteX6" fmla="*/ 10437 w 1673666"/>
                <a:gd name="connsiteY6" fmla="*/ 0 h 491944"/>
                <a:gd name="connsiteX0" fmla="*/ 1673288 w 1683174"/>
                <a:gd name="connsiteY0" fmla="*/ 4864 h 491944"/>
                <a:gd name="connsiteX1" fmla="*/ 1671675 w 1683174"/>
                <a:gd name="connsiteY1" fmla="*/ 192840 h 491944"/>
                <a:gd name="connsiteX2" fmla="*/ 1673666 w 1683174"/>
                <a:gd name="connsiteY2" fmla="*/ 355128 h 491944"/>
                <a:gd name="connsiteX3" fmla="*/ 1536850 w 1683174"/>
                <a:gd name="connsiteY3" fmla="*/ 491944 h 491944"/>
                <a:gd name="connsiteX4" fmla="*/ 147936 w 1683174"/>
                <a:gd name="connsiteY4" fmla="*/ 491944 h 491944"/>
                <a:gd name="connsiteX5" fmla="*/ 11120 w 1683174"/>
                <a:gd name="connsiteY5" fmla="*/ 355128 h 491944"/>
                <a:gd name="connsiteX6" fmla="*/ 8245 w 1683174"/>
                <a:gd name="connsiteY6" fmla="*/ 192840 h 491944"/>
                <a:gd name="connsiteX7" fmla="*/ 10437 w 1683174"/>
                <a:gd name="connsiteY7" fmla="*/ 0 h 491944"/>
                <a:gd name="connsiteX0" fmla="*/ 1671675 w 1683174"/>
                <a:gd name="connsiteY0" fmla="*/ 192840 h 491944"/>
                <a:gd name="connsiteX1" fmla="*/ 1673666 w 1683174"/>
                <a:gd name="connsiteY1" fmla="*/ 355128 h 491944"/>
                <a:gd name="connsiteX2" fmla="*/ 1536850 w 1683174"/>
                <a:gd name="connsiteY2" fmla="*/ 491944 h 491944"/>
                <a:gd name="connsiteX3" fmla="*/ 147936 w 1683174"/>
                <a:gd name="connsiteY3" fmla="*/ 491944 h 491944"/>
                <a:gd name="connsiteX4" fmla="*/ 11120 w 1683174"/>
                <a:gd name="connsiteY4" fmla="*/ 355128 h 491944"/>
                <a:gd name="connsiteX5" fmla="*/ 8245 w 1683174"/>
                <a:gd name="connsiteY5" fmla="*/ 192840 h 491944"/>
                <a:gd name="connsiteX6" fmla="*/ 10437 w 1683174"/>
                <a:gd name="connsiteY6" fmla="*/ 0 h 491944"/>
                <a:gd name="connsiteX0" fmla="*/ 1671675 w 1683174"/>
                <a:gd name="connsiteY0" fmla="*/ 0 h 299104"/>
                <a:gd name="connsiteX1" fmla="*/ 1673666 w 1683174"/>
                <a:gd name="connsiteY1" fmla="*/ 162288 h 299104"/>
                <a:gd name="connsiteX2" fmla="*/ 1536850 w 1683174"/>
                <a:gd name="connsiteY2" fmla="*/ 299104 h 299104"/>
                <a:gd name="connsiteX3" fmla="*/ 147936 w 1683174"/>
                <a:gd name="connsiteY3" fmla="*/ 299104 h 299104"/>
                <a:gd name="connsiteX4" fmla="*/ 11120 w 1683174"/>
                <a:gd name="connsiteY4" fmla="*/ 162288 h 299104"/>
                <a:gd name="connsiteX5" fmla="*/ 8245 w 1683174"/>
                <a:gd name="connsiteY5" fmla="*/ 0 h 299104"/>
                <a:gd name="connsiteX0" fmla="*/ 1671675 w 1683174"/>
                <a:gd name="connsiteY0" fmla="*/ 0 h 299104"/>
                <a:gd name="connsiteX1" fmla="*/ 1673666 w 1683174"/>
                <a:gd name="connsiteY1" fmla="*/ 162288 h 299104"/>
                <a:gd name="connsiteX2" fmla="*/ 1536850 w 1683174"/>
                <a:gd name="connsiteY2" fmla="*/ 299104 h 299104"/>
                <a:gd name="connsiteX3" fmla="*/ 147936 w 1683174"/>
                <a:gd name="connsiteY3" fmla="*/ 299104 h 299104"/>
                <a:gd name="connsiteX4" fmla="*/ 11120 w 1683174"/>
                <a:gd name="connsiteY4" fmla="*/ 162288 h 299104"/>
                <a:gd name="connsiteX5" fmla="*/ 8245 w 1683174"/>
                <a:gd name="connsiteY5" fmla="*/ 0 h 299104"/>
                <a:gd name="connsiteX0" fmla="*/ 1660555 w 1672054"/>
                <a:gd name="connsiteY0" fmla="*/ 0 h 299104"/>
                <a:gd name="connsiteX1" fmla="*/ 1662546 w 1672054"/>
                <a:gd name="connsiteY1" fmla="*/ 162288 h 299104"/>
                <a:gd name="connsiteX2" fmla="*/ 1525730 w 1672054"/>
                <a:gd name="connsiteY2" fmla="*/ 299104 h 299104"/>
                <a:gd name="connsiteX3" fmla="*/ 136816 w 1672054"/>
                <a:gd name="connsiteY3" fmla="*/ 299104 h 299104"/>
                <a:gd name="connsiteX4" fmla="*/ 0 w 1672054"/>
                <a:gd name="connsiteY4" fmla="*/ 162288 h 299104"/>
                <a:gd name="connsiteX0" fmla="*/ 1662546 w 1662546"/>
                <a:gd name="connsiteY0" fmla="*/ 0 h 136816"/>
                <a:gd name="connsiteX1" fmla="*/ 1525730 w 1662546"/>
                <a:gd name="connsiteY1" fmla="*/ 136816 h 136816"/>
                <a:gd name="connsiteX2" fmla="*/ 136816 w 1662546"/>
                <a:gd name="connsiteY2" fmla="*/ 136816 h 136816"/>
                <a:gd name="connsiteX3" fmla="*/ 0 w 1662546"/>
                <a:gd name="connsiteY3" fmla="*/ 0 h 136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62546" h="136816">
                  <a:moveTo>
                    <a:pt x="1662546" y="0"/>
                  </a:moveTo>
                  <a:cubicBezTo>
                    <a:pt x="1662546" y="75561"/>
                    <a:pt x="1601291" y="136816"/>
                    <a:pt x="1525730" y="136816"/>
                  </a:cubicBezTo>
                  <a:lnTo>
                    <a:pt x="136816" y="136816"/>
                  </a:lnTo>
                  <a:cubicBezTo>
                    <a:pt x="61255" y="136816"/>
                    <a:pt x="0" y="75561"/>
                    <a:pt x="0" y="0"/>
                  </a:cubicBezTo>
                </a:path>
              </a:pathLst>
            </a:custGeom>
            <a:noFill/>
            <a:ln w="19050" cap="rnd">
              <a:solidFill>
                <a:schemeClr val="tx2">
                  <a:lumMod val="40000"/>
                  <a:lumOff val="60000"/>
                </a:schemeClr>
              </a:solidFill>
            </a:ln>
          </p:spPr>
          <p:txBody>
            <a:bodyPr wrap="square" lIns="0" tIns="0" rIns="0" bIns="0" rtlCol="0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endParaRPr lang="en-US" dirty="0"/>
            </a:p>
          </p:txBody>
        </p:sp>
      </p:grpSp>
      <p:sp>
        <p:nvSpPr>
          <p:cNvPr id="59" name="Rectangle 130">
            <a:extLst>
              <a:ext uri="{FF2B5EF4-FFF2-40B4-BE49-F238E27FC236}">
                <a16:creationId xmlns:a16="http://schemas.microsoft.com/office/drawing/2014/main" id="{92A7246E-3DB5-2743-AB85-23DB374389B4}"/>
              </a:ext>
            </a:extLst>
          </p:cNvPr>
          <p:cNvSpPr/>
          <p:nvPr/>
        </p:nvSpPr>
        <p:spPr>
          <a:xfrm>
            <a:off x="7489639" y="2932356"/>
            <a:ext cx="595512" cy="488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ru-RU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DD1AE1B-FEAC-4A50-B87F-7A2936EC253B}"/>
              </a:ext>
            </a:extLst>
          </p:cNvPr>
          <p:cNvGrpSpPr/>
          <p:nvPr/>
        </p:nvGrpSpPr>
        <p:grpSpPr>
          <a:xfrm>
            <a:off x="1332035" y="2919830"/>
            <a:ext cx="1675453" cy="1348461"/>
            <a:chOff x="1394665" y="2932356"/>
            <a:chExt cx="1675453" cy="1348461"/>
          </a:xfrm>
        </p:grpSpPr>
        <p:sp>
          <p:nvSpPr>
            <p:cNvPr id="63" name="Rectangle 39">
              <a:extLst>
                <a:ext uri="{FF2B5EF4-FFF2-40B4-BE49-F238E27FC236}">
                  <a16:creationId xmlns:a16="http://schemas.microsoft.com/office/drawing/2014/main" id="{44EF3C34-87DF-F040-9C8E-363D03DE3D78}"/>
                </a:ext>
              </a:extLst>
            </p:cNvPr>
            <p:cNvSpPr/>
            <p:nvPr/>
          </p:nvSpPr>
          <p:spPr>
            <a:xfrm>
              <a:off x="1936827" y="2932356"/>
              <a:ext cx="595512" cy="4884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 lang="ru-RU" dirty="0"/>
            </a:p>
          </p:txBody>
        </p:sp>
        <p:pic>
          <p:nvPicPr>
            <p:cNvPr id="65" name="Picture 19">
              <a:extLst>
                <a:ext uri="{FF2B5EF4-FFF2-40B4-BE49-F238E27FC236}">
                  <a16:creationId xmlns:a16="http://schemas.microsoft.com/office/drawing/2014/main" id="{EF76490A-C184-7C47-9CB7-5622D434BB8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013061" y="2958614"/>
              <a:ext cx="452309" cy="438150"/>
            </a:xfrm>
            <a:prstGeom prst="rect">
              <a:avLst/>
            </a:prstGeom>
          </p:spPr>
        </p:pic>
        <p:sp>
          <p:nvSpPr>
            <p:cNvPr id="79" name="Isosceles Triangle 125">
              <a:extLst>
                <a:ext uri="{FF2B5EF4-FFF2-40B4-BE49-F238E27FC236}">
                  <a16:creationId xmlns:a16="http://schemas.microsoft.com/office/drawing/2014/main" id="{E89EAEE7-F5D9-A04A-B03E-7B7901FA8206}"/>
                </a:ext>
              </a:extLst>
            </p:cNvPr>
            <p:cNvSpPr/>
            <p:nvPr/>
          </p:nvSpPr>
          <p:spPr>
            <a:xfrm flipV="1">
              <a:off x="2100761" y="3479817"/>
              <a:ext cx="267645" cy="147593"/>
            </a:xfrm>
            <a:prstGeom prst="triangle">
              <a:avLst/>
            </a:prstGeom>
            <a:solidFill>
              <a:schemeClr val="accent6">
                <a:alpha val="39000"/>
              </a:schemeClr>
            </a:solidFill>
            <a:ln>
              <a:noFill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 lang="en-US" dirty="0"/>
            </a:p>
          </p:txBody>
        </p:sp>
        <p:sp>
          <p:nvSpPr>
            <p:cNvPr id="80" name="TextBox 166">
              <a:extLst>
                <a:ext uri="{FF2B5EF4-FFF2-40B4-BE49-F238E27FC236}">
                  <a16:creationId xmlns:a16="http://schemas.microsoft.com/office/drawing/2014/main" id="{B89B5932-DCF9-7D49-A5B8-BE876B6805C7}"/>
                </a:ext>
              </a:extLst>
            </p:cNvPr>
            <p:cNvSpPr txBox="1"/>
            <p:nvPr/>
          </p:nvSpPr>
          <p:spPr>
            <a:xfrm>
              <a:off x="1394665" y="3692088"/>
              <a:ext cx="1675453" cy="373949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dirty="0">
                  <a:solidFill>
                    <a:srgbClr val="F15A24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Excessive Logging Costs</a:t>
              </a:r>
            </a:p>
          </p:txBody>
        </p:sp>
        <p:sp>
          <p:nvSpPr>
            <p:cNvPr id="85" name="Isosceles Triangle 63">
              <a:extLst>
                <a:ext uri="{FF2B5EF4-FFF2-40B4-BE49-F238E27FC236}">
                  <a16:creationId xmlns:a16="http://schemas.microsoft.com/office/drawing/2014/main" id="{FE3213AB-4D5A-3947-9A2A-ED5BD360C9FA}"/>
                </a:ext>
              </a:extLst>
            </p:cNvPr>
            <p:cNvSpPr/>
            <p:nvPr/>
          </p:nvSpPr>
          <p:spPr>
            <a:xfrm rot="10800000">
              <a:off x="2100761" y="4114562"/>
              <a:ext cx="267645" cy="166255"/>
            </a:xfrm>
            <a:prstGeom prst="triangle">
              <a:avLst/>
            </a:prstGeom>
            <a:solidFill>
              <a:schemeClr val="accent1">
                <a:alpha val="39000"/>
              </a:schemeClr>
            </a:solidFill>
            <a:ln>
              <a:noFill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 lang="en-US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32D67F9-DC5E-454C-950E-F56A3A0E9F4F}"/>
              </a:ext>
            </a:extLst>
          </p:cNvPr>
          <p:cNvGrpSpPr/>
          <p:nvPr/>
        </p:nvGrpSpPr>
        <p:grpSpPr>
          <a:xfrm>
            <a:off x="3186115" y="2932356"/>
            <a:ext cx="1523897" cy="1348461"/>
            <a:chOff x="3295637" y="2932356"/>
            <a:chExt cx="1523897" cy="1348461"/>
          </a:xfrm>
        </p:grpSpPr>
        <p:sp>
          <p:nvSpPr>
            <p:cNvPr id="53" name="Rectangle 128">
              <a:extLst>
                <a:ext uri="{FF2B5EF4-FFF2-40B4-BE49-F238E27FC236}">
                  <a16:creationId xmlns:a16="http://schemas.microsoft.com/office/drawing/2014/main" id="{34F8EB75-D5D1-EC4F-ACF0-6F2FB9C09645}"/>
                </a:ext>
              </a:extLst>
            </p:cNvPr>
            <p:cNvSpPr/>
            <p:nvPr/>
          </p:nvSpPr>
          <p:spPr>
            <a:xfrm>
              <a:off x="3763558" y="2932356"/>
              <a:ext cx="595512" cy="4884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 lang="ru-RU" dirty="0"/>
            </a:p>
          </p:txBody>
        </p:sp>
        <p:pic>
          <p:nvPicPr>
            <p:cNvPr id="66" name="Picture 21">
              <a:extLst>
                <a:ext uri="{FF2B5EF4-FFF2-40B4-BE49-F238E27FC236}">
                  <a16:creationId xmlns:a16="http://schemas.microsoft.com/office/drawing/2014/main" id="{A5ED56AB-F673-954D-B443-98AB73218EE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829269" y="2977642"/>
              <a:ext cx="462361" cy="438150"/>
            </a:xfrm>
            <a:prstGeom prst="rect">
              <a:avLst/>
            </a:prstGeom>
          </p:spPr>
        </p:pic>
        <p:sp>
          <p:nvSpPr>
            <p:cNvPr id="78" name="Isosceles Triangle 125">
              <a:extLst>
                <a:ext uri="{FF2B5EF4-FFF2-40B4-BE49-F238E27FC236}">
                  <a16:creationId xmlns:a16="http://schemas.microsoft.com/office/drawing/2014/main" id="{6929B0D1-9BC5-FF49-98FF-A7BF039C32A8}"/>
                </a:ext>
              </a:extLst>
            </p:cNvPr>
            <p:cNvSpPr/>
            <p:nvPr/>
          </p:nvSpPr>
          <p:spPr>
            <a:xfrm flipV="1">
              <a:off x="3926627" y="3493996"/>
              <a:ext cx="267645" cy="147593"/>
            </a:xfrm>
            <a:prstGeom prst="triangle">
              <a:avLst/>
            </a:prstGeom>
            <a:solidFill>
              <a:schemeClr val="accent6">
                <a:alpha val="39000"/>
              </a:schemeClr>
            </a:solidFill>
            <a:ln>
              <a:noFill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 lang="en-US" dirty="0"/>
            </a:p>
          </p:txBody>
        </p:sp>
        <p:sp>
          <p:nvSpPr>
            <p:cNvPr id="81" name="TextBox 164">
              <a:extLst>
                <a:ext uri="{FF2B5EF4-FFF2-40B4-BE49-F238E27FC236}">
                  <a16:creationId xmlns:a16="http://schemas.microsoft.com/office/drawing/2014/main" id="{20AE0BE1-70E6-E245-8231-BA11E097F5AA}"/>
                </a:ext>
              </a:extLst>
            </p:cNvPr>
            <p:cNvSpPr txBox="1"/>
            <p:nvPr/>
          </p:nvSpPr>
          <p:spPr>
            <a:xfrm>
              <a:off x="3295637" y="3692088"/>
              <a:ext cx="1523897" cy="373949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dirty="0">
                  <a:solidFill>
                    <a:srgbClr val="F15A24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Can’t Catch Unknown Threats</a:t>
              </a:r>
            </a:p>
          </p:txBody>
        </p:sp>
        <p:sp>
          <p:nvSpPr>
            <p:cNvPr id="86" name="Isosceles Triangle 63">
              <a:extLst>
                <a:ext uri="{FF2B5EF4-FFF2-40B4-BE49-F238E27FC236}">
                  <a16:creationId xmlns:a16="http://schemas.microsoft.com/office/drawing/2014/main" id="{800A213F-518A-DB48-A8F5-B8A7823B5CC3}"/>
                </a:ext>
              </a:extLst>
            </p:cNvPr>
            <p:cNvSpPr/>
            <p:nvPr/>
          </p:nvSpPr>
          <p:spPr>
            <a:xfrm rot="10800000">
              <a:off x="3923763" y="4114562"/>
              <a:ext cx="267645" cy="166255"/>
            </a:xfrm>
            <a:prstGeom prst="triangle">
              <a:avLst/>
            </a:prstGeom>
            <a:solidFill>
              <a:schemeClr val="accent1">
                <a:alpha val="39000"/>
              </a:schemeClr>
            </a:solidFill>
            <a:ln>
              <a:noFill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 lang="en-US" dirty="0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C89CAE6-A9A0-48BE-9E5D-2E9153CECA21}"/>
              </a:ext>
            </a:extLst>
          </p:cNvPr>
          <p:cNvGrpSpPr/>
          <p:nvPr/>
        </p:nvGrpSpPr>
        <p:grpSpPr>
          <a:xfrm>
            <a:off x="4757356" y="2932356"/>
            <a:ext cx="1886459" cy="1351960"/>
            <a:chOff x="4927226" y="2932356"/>
            <a:chExt cx="1886459" cy="1351960"/>
          </a:xfrm>
        </p:grpSpPr>
        <p:sp>
          <p:nvSpPr>
            <p:cNvPr id="57" name="Rectangle 129">
              <a:extLst>
                <a:ext uri="{FF2B5EF4-FFF2-40B4-BE49-F238E27FC236}">
                  <a16:creationId xmlns:a16="http://schemas.microsoft.com/office/drawing/2014/main" id="{AAFF9A66-721B-F24F-957F-B052B81E3CC8}"/>
                </a:ext>
              </a:extLst>
            </p:cNvPr>
            <p:cNvSpPr/>
            <p:nvPr/>
          </p:nvSpPr>
          <p:spPr>
            <a:xfrm>
              <a:off x="5561119" y="2932356"/>
              <a:ext cx="595512" cy="4884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 lang="ru-RU" dirty="0"/>
            </a:p>
          </p:txBody>
        </p:sp>
        <p:pic>
          <p:nvPicPr>
            <p:cNvPr id="67" name="Picture 23">
              <a:extLst>
                <a:ext uri="{FF2B5EF4-FFF2-40B4-BE49-F238E27FC236}">
                  <a16:creationId xmlns:a16="http://schemas.microsoft.com/office/drawing/2014/main" id="{C6E15433-4A60-9B49-B468-874479F7056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61514" y="2976877"/>
              <a:ext cx="452309" cy="438150"/>
            </a:xfrm>
            <a:prstGeom prst="rect">
              <a:avLst/>
            </a:prstGeom>
          </p:spPr>
        </p:pic>
        <p:sp>
          <p:nvSpPr>
            <p:cNvPr id="77" name="Isosceles Triangle 125">
              <a:extLst>
                <a:ext uri="{FF2B5EF4-FFF2-40B4-BE49-F238E27FC236}">
                  <a16:creationId xmlns:a16="http://schemas.microsoft.com/office/drawing/2014/main" id="{E4E4CDEC-6348-0549-973E-3CAF948228E3}"/>
                </a:ext>
              </a:extLst>
            </p:cNvPr>
            <p:cNvSpPr/>
            <p:nvPr/>
          </p:nvSpPr>
          <p:spPr>
            <a:xfrm flipV="1">
              <a:off x="5741487" y="3487710"/>
              <a:ext cx="267645" cy="147593"/>
            </a:xfrm>
            <a:prstGeom prst="triangle">
              <a:avLst/>
            </a:prstGeom>
            <a:solidFill>
              <a:schemeClr val="accent6">
                <a:alpha val="39000"/>
              </a:schemeClr>
            </a:solidFill>
            <a:ln>
              <a:noFill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 lang="en-US" dirty="0"/>
            </a:p>
          </p:txBody>
        </p:sp>
        <p:sp>
          <p:nvSpPr>
            <p:cNvPr id="82" name="TextBox 162">
              <a:extLst>
                <a:ext uri="{FF2B5EF4-FFF2-40B4-BE49-F238E27FC236}">
                  <a16:creationId xmlns:a16="http://schemas.microsoft.com/office/drawing/2014/main" id="{7522C68F-A454-3345-A4E4-4D48F6F80BF9}"/>
                </a:ext>
              </a:extLst>
            </p:cNvPr>
            <p:cNvSpPr txBox="1"/>
            <p:nvPr/>
          </p:nvSpPr>
          <p:spPr>
            <a:xfrm>
              <a:off x="4927226" y="3692088"/>
              <a:ext cx="1886459" cy="367473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dirty="0">
                  <a:solidFill>
                    <a:srgbClr val="F15A24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No Visibility into Distributed Attacks</a:t>
              </a:r>
            </a:p>
          </p:txBody>
        </p:sp>
        <p:sp>
          <p:nvSpPr>
            <p:cNvPr id="87" name="Isosceles Triangle 63">
              <a:extLst>
                <a:ext uri="{FF2B5EF4-FFF2-40B4-BE49-F238E27FC236}">
                  <a16:creationId xmlns:a16="http://schemas.microsoft.com/office/drawing/2014/main" id="{B7643158-4679-584D-9A3F-14EEBE6A56F7}"/>
                </a:ext>
              </a:extLst>
            </p:cNvPr>
            <p:cNvSpPr/>
            <p:nvPr/>
          </p:nvSpPr>
          <p:spPr>
            <a:xfrm rot="10800000">
              <a:off x="5752654" y="4118061"/>
              <a:ext cx="267645" cy="166255"/>
            </a:xfrm>
            <a:prstGeom prst="triangle">
              <a:avLst/>
            </a:prstGeom>
            <a:solidFill>
              <a:schemeClr val="accent1">
                <a:alpha val="39000"/>
              </a:schemeClr>
            </a:solidFill>
            <a:ln>
              <a:noFill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 lang="en-US" dirty="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58B724E-B086-4FB3-8920-7464658DC6CC}"/>
              </a:ext>
            </a:extLst>
          </p:cNvPr>
          <p:cNvGrpSpPr/>
          <p:nvPr/>
        </p:nvGrpSpPr>
        <p:grpSpPr>
          <a:xfrm>
            <a:off x="6956296" y="2969605"/>
            <a:ext cx="1831271" cy="1311212"/>
            <a:chOff x="6956296" y="2969605"/>
            <a:chExt cx="1831271" cy="1311212"/>
          </a:xfrm>
        </p:grpSpPr>
        <p:pic>
          <p:nvPicPr>
            <p:cNvPr id="68" name="Picture 25">
              <a:extLst>
                <a:ext uri="{FF2B5EF4-FFF2-40B4-BE49-F238E27FC236}">
                  <a16:creationId xmlns:a16="http://schemas.microsoft.com/office/drawing/2014/main" id="{9F32BBBA-A188-5347-BF06-8C9482F3FDB7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627987" y="2969605"/>
              <a:ext cx="452309" cy="438150"/>
            </a:xfrm>
            <a:prstGeom prst="rect">
              <a:avLst/>
            </a:prstGeom>
          </p:spPr>
        </p:pic>
        <p:sp>
          <p:nvSpPr>
            <p:cNvPr id="76" name="Isosceles Triangle 125">
              <a:extLst>
                <a:ext uri="{FF2B5EF4-FFF2-40B4-BE49-F238E27FC236}">
                  <a16:creationId xmlns:a16="http://schemas.microsoft.com/office/drawing/2014/main" id="{5D99A8D1-264A-3747-B5A3-64AB53059C6A}"/>
                </a:ext>
              </a:extLst>
            </p:cNvPr>
            <p:cNvSpPr/>
            <p:nvPr/>
          </p:nvSpPr>
          <p:spPr>
            <a:xfrm flipV="1">
              <a:off x="7703677" y="3485977"/>
              <a:ext cx="267645" cy="147593"/>
            </a:xfrm>
            <a:prstGeom prst="triangle">
              <a:avLst/>
            </a:prstGeom>
            <a:solidFill>
              <a:schemeClr val="accent6">
                <a:alpha val="39000"/>
              </a:schemeClr>
            </a:solidFill>
            <a:ln>
              <a:noFill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 lang="en-US" dirty="0"/>
            </a:p>
          </p:txBody>
        </p:sp>
        <p:sp>
          <p:nvSpPr>
            <p:cNvPr id="83" name="TextBox 160">
              <a:extLst>
                <a:ext uri="{FF2B5EF4-FFF2-40B4-BE49-F238E27FC236}">
                  <a16:creationId xmlns:a16="http://schemas.microsoft.com/office/drawing/2014/main" id="{C8559ACB-1AC0-8F42-809F-05A888D0E867}"/>
                </a:ext>
              </a:extLst>
            </p:cNvPr>
            <p:cNvSpPr txBox="1"/>
            <p:nvPr/>
          </p:nvSpPr>
          <p:spPr>
            <a:xfrm>
              <a:off x="6956296" y="3692088"/>
              <a:ext cx="1831271" cy="367473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dirty="0">
                  <a:solidFill>
                    <a:srgbClr val="F15A24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Poor Tools Require Painstaking Investigation</a:t>
              </a:r>
            </a:p>
          </p:txBody>
        </p:sp>
        <p:sp>
          <p:nvSpPr>
            <p:cNvPr id="88" name="Isosceles Triangle 63">
              <a:extLst>
                <a:ext uri="{FF2B5EF4-FFF2-40B4-BE49-F238E27FC236}">
                  <a16:creationId xmlns:a16="http://schemas.microsoft.com/office/drawing/2014/main" id="{DFCF6C5E-1494-C24E-85A2-489E47953EA5}"/>
                </a:ext>
              </a:extLst>
            </p:cNvPr>
            <p:cNvSpPr/>
            <p:nvPr/>
          </p:nvSpPr>
          <p:spPr>
            <a:xfrm rot="10800000">
              <a:off x="7703677" y="4114562"/>
              <a:ext cx="267645" cy="166255"/>
            </a:xfrm>
            <a:prstGeom prst="triangle">
              <a:avLst/>
            </a:prstGeom>
            <a:solidFill>
              <a:schemeClr val="accent1">
                <a:alpha val="39000"/>
              </a:schemeClr>
            </a:solidFill>
            <a:ln>
              <a:noFill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 lang="en-US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B4CDECE-BECA-4C15-90F7-F5905FBA5C40}"/>
              </a:ext>
            </a:extLst>
          </p:cNvPr>
          <p:cNvGrpSpPr/>
          <p:nvPr/>
        </p:nvGrpSpPr>
        <p:grpSpPr>
          <a:xfrm>
            <a:off x="9067318" y="2932356"/>
            <a:ext cx="2095500" cy="1348461"/>
            <a:chOff x="8778209" y="2932356"/>
            <a:chExt cx="2095500" cy="1348461"/>
          </a:xfrm>
        </p:grpSpPr>
        <p:sp>
          <p:nvSpPr>
            <p:cNvPr id="60" name="Rectangle 131">
              <a:extLst>
                <a:ext uri="{FF2B5EF4-FFF2-40B4-BE49-F238E27FC236}">
                  <a16:creationId xmlns:a16="http://schemas.microsoft.com/office/drawing/2014/main" id="{E42F3552-E8D4-DC45-A57F-9D4F98E352D0}"/>
                </a:ext>
              </a:extLst>
            </p:cNvPr>
            <p:cNvSpPr/>
            <p:nvPr/>
          </p:nvSpPr>
          <p:spPr>
            <a:xfrm>
              <a:off x="9530798" y="2932356"/>
              <a:ext cx="595512" cy="4884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 lang="ru-RU" dirty="0"/>
            </a:p>
          </p:txBody>
        </p:sp>
        <p:pic>
          <p:nvPicPr>
            <p:cNvPr id="69" name="Picture 27">
              <a:extLst>
                <a:ext uri="{FF2B5EF4-FFF2-40B4-BE49-F238E27FC236}">
                  <a16:creationId xmlns:a16="http://schemas.microsoft.com/office/drawing/2014/main" id="{75EDD8B2-BC0D-F546-97A2-C838A295D196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595924" y="2975956"/>
              <a:ext cx="452309" cy="428625"/>
            </a:xfrm>
            <a:prstGeom prst="rect">
              <a:avLst/>
            </a:prstGeom>
          </p:spPr>
        </p:pic>
        <p:sp>
          <p:nvSpPr>
            <p:cNvPr id="75" name="Isosceles Triangle 125">
              <a:extLst>
                <a:ext uri="{FF2B5EF4-FFF2-40B4-BE49-F238E27FC236}">
                  <a16:creationId xmlns:a16="http://schemas.microsoft.com/office/drawing/2014/main" id="{B6F4C95F-E8FA-0449-8342-6E41464E6B7C}"/>
                </a:ext>
              </a:extLst>
            </p:cNvPr>
            <p:cNvSpPr/>
            <p:nvPr/>
          </p:nvSpPr>
          <p:spPr>
            <a:xfrm flipV="1">
              <a:off x="9688256" y="3492416"/>
              <a:ext cx="267645" cy="147593"/>
            </a:xfrm>
            <a:prstGeom prst="triangle">
              <a:avLst/>
            </a:prstGeom>
            <a:solidFill>
              <a:schemeClr val="accent6">
                <a:alpha val="39000"/>
              </a:schemeClr>
            </a:solidFill>
            <a:ln>
              <a:noFill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 lang="en-US" dirty="0"/>
            </a:p>
          </p:txBody>
        </p:sp>
        <p:sp>
          <p:nvSpPr>
            <p:cNvPr id="84" name="TextBox 158">
              <a:extLst>
                <a:ext uri="{FF2B5EF4-FFF2-40B4-BE49-F238E27FC236}">
                  <a16:creationId xmlns:a16="http://schemas.microsoft.com/office/drawing/2014/main" id="{62DA48EF-91C8-0F41-B921-AB54B48EBF30}"/>
                </a:ext>
              </a:extLst>
            </p:cNvPr>
            <p:cNvSpPr txBox="1"/>
            <p:nvPr/>
          </p:nvSpPr>
          <p:spPr>
            <a:xfrm>
              <a:off x="8778209" y="3692088"/>
              <a:ext cx="2095500" cy="373949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dirty="0">
                  <a:solidFill>
                    <a:srgbClr val="F15A24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Manual, Incomplete Response</a:t>
              </a:r>
            </a:p>
          </p:txBody>
        </p:sp>
        <p:sp>
          <p:nvSpPr>
            <p:cNvPr id="89" name="Isosceles Triangle 63">
              <a:extLst>
                <a:ext uri="{FF2B5EF4-FFF2-40B4-BE49-F238E27FC236}">
                  <a16:creationId xmlns:a16="http://schemas.microsoft.com/office/drawing/2014/main" id="{44396CBB-42F6-F04F-988F-B344C8BF47DF}"/>
                </a:ext>
              </a:extLst>
            </p:cNvPr>
            <p:cNvSpPr/>
            <p:nvPr/>
          </p:nvSpPr>
          <p:spPr>
            <a:xfrm rot="10800000">
              <a:off x="9690048" y="4114562"/>
              <a:ext cx="267645" cy="166255"/>
            </a:xfrm>
            <a:prstGeom prst="triangle">
              <a:avLst/>
            </a:prstGeom>
            <a:solidFill>
              <a:schemeClr val="accent1">
                <a:alpha val="39000"/>
              </a:schemeClr>
            </a:solidFill>
            <a:ln>
              <a:noFill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 lang="en-US" dirty="0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B8F270D-FA0B-465B-B16E-7098CB7254B5}"/>
              </a:ext>
            </a:extLst>
          </p:cNvPr>
          <p:cNvGrpSpPr/>
          <p:nvPr/>
        </p:nvGrpSpPr>
        <p:grpSpPr>
          <a:xfrm>
            <a:off x="1332035" y="4509374"/>
            <a:ext cx="1668109" cy="984804"/>
            <a:chOff x="1332035" y="4509374"/>
            <a:chExt cx="1668109" cy="984804"/>
          </a:xfrm>
        </p:grpSpPr>
        <p:pic>
          <p:nvPicPr>
            <p:cNvPr id="90" name="Picture 30">
              <a:extLst>
                <a:ext uri="{FF2B5EF4-FFF2-40B4-BE49-F238E27FC236}">
                  <a16:creationId xmlns:a16="http://schemas.microsoft.com/office/drawing/2014/main" id="{B2D3CF5B-2430-B649-A118-E355EDBF71A3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956039" y="4509374"/>
              <a:ext cx="425083" cy="495930"/>
            </a:xfrm>
            <a:prstGeom prst="rect">
              <a:avLst/>
            </a:prstGeom>
          </p:spPr>
        </p:pic>
        <p:sp>
          <p:nvSpPr>
            <p:cNvPr id="96" name="TextBox 85">
              <a:extLst>
                <a:ext uri="{FF2B5EF4-FFF2-40B4-BE49-F238E27FC236}">
                  <a16:creationId xmlns:a16="http://schemas.microsoft.com/office/drawing/2014/main" id="{FD71B83B-FEAD-B64B-B69A-614617066693}"/>
                </a:ext>
              </a:extLst>
            </p:cNvPr>
            <p:cNvSpPr txBox="1"/>
            <p:nvPr/>
          </p:nvSpPr>
          <p:spPr>
            <a:xfrm>
              <a:off x="1332035" y="5126705"/>
              <a:ext cx="1668109" cy="367473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dirty="0">
                  <a:solidFill>
                    <a:srgbClr val="474E5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Flat Price </a:t>
              </a:r>
              <a:br>
                <a:rPr lang="en-US" sz="1400" dirty="0">
                  <a:solidFill>
                    <a:srgbClr val="474E5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US" sz="1400" dirty="0">
                  <a:solidFill>
                    <a:srgbClr val="474E5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Logging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A55EE49-B9A8-472D-9F84-F7412D2F8C79}"/>
              </a:ext>
            </a:extLst>
          </p:cNvPr>
          <p:cNvGrpSpPr/>
          <p:nvPr/>
        </p:nvGrpSpPr>
        <p:grpSpPr>
          <a:xfrm>
            <a:off x="3063097" y="4541992"/>
            <a:ext cx="1753181" cy="971188"/>
            <a:chOff x="3197671" y="4541992"/>
            <a:chExt cx="1753181" cy="971188"/>
          </a:xfrm>
        </p:grpSpPr>
        <p:pic>
          <p:nvPicPr>
            <p:cNvPr id="91" name="Picture 32">
              <a:extLst>
                <a:ext uri="{FF2B5EF4-FFF2-40B4-BE49-F238E27FC236}">
                  <a16:creationId xmlns:a16="http://schemas.microsoft.com/office/drawing/2014/main" id="{F9B763E9-CBAB-014F-A729-65ACC6C39D3A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807119" y="4541992"/>
              <a:ext cx="537623" cy="430098"/>
            </a:xfrm>
            <a:prstGeom prst="rect">
              <a:avLst/>
            </a:prstGeom>
          </p:spPr>
        </p:pic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0CC78A10-9B95-0341-815E-5B4A2373BD15}"/>
                </a:ext>
              </a:extLst>
            </p:cNvPr>
            <p:cNvSpPr txBox="1"/>
            <p:nvPr/>
          </p:nvSpPr>
          <p:spPr>
            <a:xfrm>
              <a:off x="3197671" y="5139231"/>
              <a:ext cx="1753181" cy="373949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dirty="0">
                  <a:solidFill>
                    <a:srgbClr val="474E5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Behavioral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dirty="0">
                  <a:solidFill>
                    <a:srgbClr val="474E5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Analysis (UEBA)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7F1B108-0DC1-47EB-AFEF-E5F667533CCD}"/>
              </a:ext>
            </a:extLst>
          </p:cNvPr>
          <p:cNvGrpSpPr/>
          <p:nvPr/>
        </p:nvGrpSpPr>
        <p:grpSpPr>
          <a:xfrm>
            <a:off x="4955274" y="4542919"/>
            <a:ext cx="1522661" cy="970261"/>
            <a:chOff x="5075040" y="4542919"/>
            <a:chExt cx="1522661" cy="970261"/>
          </a:xfrm>
        </p:grpSpPr>
        <p:pic>
          <p:nvPicPr>
            <p:cNvPr id="92" name="Picture 34">
              <a:extLst>
                <a:ext uri="{FF2B5EF4-FFF2-40B4-BE49-F238E27FC236}">
                  <a16:creationId xmlns:a16="http://schemas.microsoft.com/office/drawing/2014/main" id="{0257BB24-2F1F-A048-B703-EF3CE44DFCF0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556584" y="4542919"/>
              <a:ext cx="537210" cy="429768"/>
            </a:xfrm>
            <a:prstGeom prst="rect">
              <a:avLst/>
            </a:prstGeom>
          </p:spPr>
        </p:pic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20A86A02-4BC7-ED40-939B-425031EEBCEB}"/>
                </a:ext>
              </a:extLst>
            </p:cNvPr>
            <p:cNvSpPr txBox="1"/>
            <p:nvPr/>
          </p:nvSpPr>
          <p:spPr>
            <a:xfrm>
              <a:off x="5075040" y="5139231"/>
              <a:ext cx="1522661" cy="373949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dirty="0">
                  <a:solidFill>
                    <a:srgbClr val="474E5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Lateral Movement</a:t>
              </a:r>
              <a:br>
                <a:rPr lang="en-US" sz="1400" dirty="0">
                  <a:solidFill>
                    <a:srgbClr val="474E5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US" sz="1400" dirty="0">
                  <a:solidFill>
                    <a:srgbClr val="474E5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Tracking</a:t>
              </a:r>
            </a:p>
          </p:txBody>
        </p:sp>
      </p:grpSp>
      <p:pic>
        <p:nvPicPr>
          <p:cNvPr id="93" name="Picture 36">
            <a:extLst>
              <a:ext uri="{FF2B5EF4-FFF2-40B4-BE49-F238E27FC236}">
                <a16:creationId xmlns:a16="http://schemas.microsoft.com/office/drawing/2014/main" id="{25605C31-46E5-4044-99A3-10904E905E23}"/>
              </a:ext>
            </a:extLst>
          </p:cNvPr>
          <p:cNvPicPr>
            <a:picLocks noChangeAspect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20849" y="4492842"/>
            <a:ext cx="417211" cy="606136"/>
          </a:xfrm>
          <a:prstGeom prst="rect">
            <a:avLst/>
          </a:prstGeom>
        </p:spPr>
      </p:pic>
      <p:sp>
        <p:nvSpPr>
          <p:cNvPr id="99" name="TextBox 98">
            <a:extLst>
              <a:ext uri="{FF2B5EF4-FFF2-40B4-BE49-F238E27FC236}">
                <a16:creationId xmlns:a16="http://schemas.microsoft.com/office/drawing/2014/main" id="{63DFF02E-0A92-5646-8191-6A8318D88431}"/>
              </a:ext>
            </a:extLst>
          </p:cNvPr>
          <p:cNvSpPr txBox="1"/>
          <p:nvPr/>
        </p:nvSpPr>
        <p:spPr>
          <a:xfrm>
            <a:off x="7808492" y="5126879"/>
            <a:ext cx="1605428" cy="367473"/>
          </a:xfrm>
          <a:prstGeom prst="rect">
            <a:avLst/>
          </a:prstGeom>
          <a:noFill/>
        </p:spPr>
        <p:txBody>
          <a:bodyPr wrap="square" lIns="9144" tIns="9144" rIns="9144" bIns="9144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rgbClr val="474E5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Automated Incident Timeline Creation</a:t>
            </a:r>
          </a:p>
        </p:txBody>
      </p:sp>
      <p:pic>
        <p:nvPicPr>
          <p:cNvPr id="94" name="Picture 38">
            <a:extLst>
              <a:ext uri="{FF2B5EF4-FFF2-40B4-BE49-F238E27FC236}">
                <a16:creationId xmlns:a16="http://schemas.microsoft.com/office/drawing/2014/main" id="{885980B2-EF31-3D46-B30A-9D87F3414A46}"/>
              </a:ext>
            </a:extLst>
          </p:cNvPr>
          <p:cNvPicPr>
            <a:picLocks noChangeAspect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54614" y="4522847"/>
            <a:ext cx="510193" cy="532869"/>
          </a:xfrm>
          <a:prstGeom prst="rect">
            <a:avLst/>
          </a:prstGeom>
        </p:spPr>
      </p:pic>
      <p:sp>
        <p:nvSpPr>
          <p:cNvPr id="100" name="TextBox 88">
            <a:extLst>
              <a:ext uri="{FF2B5EF4-FFF2-40B4-BE49-F238E27FC236}">
                <a16:creationId xmlns:a16="http://schemas.microsoft.com/office/drawing/2014/main" id="{1611124A-9F8A-4B4F-A7C5-1B36EE4C8795}"/>
              </a:ext>
            </a:extLst>
          </p:cNvPr>
          <p:cNvSpPr txBox="1"/>
          <p:nvPr/>
        </p:nvSpPr>
        <p:spPr>
          <a:xfrm>
            <a:off x="9202819" y="5126879"/>
            <a:ext cx="1860549" cy="539250"/>
          </a:xfrm>
          <a:prstGeom prst="rect">
            <a:avLst/>
          </a:prstGeom>
          <a:noFill/>
        </p:spPr>
        <p:txBody>
          <a:bodyPr wrap="square" lIns="9144" tIns="9144" rIns="9144" bIns="9144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rgbClr val="474E5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Orchestrated</a:t>
            </a:r>
            <a:r>
              <a:rPr lang="en-US" sz="1600" dirty="0">
                <a:solidFill>
                  <a:srgbClr val="474E5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rgbClr val="474E5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Incident Response</a:t>
            </a:r>
            <a:br>
              <a:rPr lang="en-US" sz="1400" dirty="0">
                <a:solidFill>
                  <a:srgbClr val="474E56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solidFill>
                  <a:srgbClr val="474E5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(SOAR)</a:t>
            </a:r>
            <a:endParaRPr lang="en-US" sz="1400" dirty="0">
              <a:solidFill>
                <a:srgbClr val="474E5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1" name="Rectangle 151">
            <a:extLst>
              <a:ext uri="{FF2B5EF4-FFF2-40B4-BE49-F238E27FC236}">
                <a16:creationId xmlns:a16="http://schemas.microsoft.com/office/drawing/2014/main" id="{222A4656-D28A-2343-8599-1C71283DC9C1}"/>
              </a:ext>
            </a:extLst>
          </p:cNvPr>
          <p:cNvSpPr/>
          <p:nvPr/>
        </p:nvSpPr>
        <p:spPr>
          <a:xfrm>
            <a:off x="845784" y="3265281"/>
            <a:ext cx="353602" cy="924674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vert270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  <a:tabLst>
                <a:tab pos="627063" algn="l"/>
              </a:tabLst>
            </a:pPr>
            <a:r>
              <a:rPr lang="en-US" sz="1200" b="1" cap="all" spc="90" dirty="0">
                <a:solidFill>
                  <a:srgbClr val="F15A2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Problems</a:t>
            </a:r>
          </a:p>
        </p:txBody>
      </p:sp>
      <p:sp>
        <p:nvSpPr>
          <p:cNvPr id="102" name="Rectangle 100">
            <a:extLst>
              <a:ext uri="{FF2B5EF4-FFF2-40B4-BE49-F238E27FC236}">
                <a16:creationId xmlns:a16="http://schemas.microsoft.com/office/drawing/2014/main" id="{A9F66EE8-C9D7-E645-9076-E1AC0AD1960E}"/>
              </a:ext>
            </a:extLst>
          </p:cNvPr>
          <p:cNvSpPr/>
          <p:nvPr/>
        </p:nvSpPr>
        <p:spPr>
          <a:xfrm>
            <a:off x="826242" y="4471837"/>
            <a:ext cx="439503" cy="1270500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vert270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  <a:tabLst>
                <a:tab pos="627063" algn="l"/>
              </a:tabLst>
            </a:pPr>
            <a:r>
              <a:rPr lang="en-US" sz="1200" b="1" cap="all" spc="90">
                <a:solidFill>
                  <a:srgbClr val="7CB75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Exabeam SolutioN</a:t>
            </a:r>
            <a:endParaRPr lang="en-US" sz="1200" b="1" cap="all" spc="90" dirty="0">
              <a:solidFill>
                <a:srgbClr val="7CB75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0" name="Rectangle: Rounded Corners 109">
            <a:extLst>
              <a:ext uri="{FF2B5EF4-FFF2-40B4-BE49-F238E27FC236}">
                <a16:creationId xmlns:a16="http://schemas.microsoft.com/office/drawing/2014/main" id="{EA929EEE-5E2B-4AFB-A0F7-81BC1D274E43}"/>
              </a:ext>
            </a:extLst>
          </p:cNvPr>
          <p:cNvSpPr/>
          <p:nvPr/>
        </p:nvSpPr>
        <p:spPr>
          <a:xfrm>
            <a:off x="1332035" y="4379753"/>
            <a:ext cx="9864981" cy="1389409"/>
          </a:xfrm>
          <a:prstGeom prst="roundRect">
            <a:avLst>
              <a:gd name="adj" fmla="val 0"/>
            </a:avLst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7" name="Picture 36">
            <a:extLst>
              <a:ext uri="{FF2B5EF4-FFF2-40B4-BE49-F238E27FC236}">
                <a16:creationId xmlns:a16="http://schemas.microsoft.com/office/drawing/2014/main" id="{F29C1F46-1565-496F-95F2-3B724A3A8C6F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rcRect/>
          <a:stretch/>
        </p:blipFill>
        <p:spPr>
          <a:xfrm>
            <a:off x="7019748" y="4532510"/>
            <a:ext cx="417211" cy="534030"/>
          </a:xfrm>
          <a:prstGeom prst="rect">
            <a:avLst/>
          </a:prstGeom>
        </p:spPr>
      </p:pic>
      <p:sp>
        <p:nvSpPr>
          <p:cNvPr id="108" name="TextBox 107">
            <a:extLst>
              <a:ext uri="{FF2B5EF4-FFF2-40B4-BE49-F238E27FC236}">
                <a16:creationId xmlns:a16="http://schemas.microsoft.com/office/drawing/2014/main" id="{C39F43E3-1E0B-4FED-8299-C6F81E94618C}"/>
              </a:ext>
            </a:extLst>
          </p:cNvPr>
          <p:cNvSpPr txBox="1"/>
          <p:nvPr/>
        </p:nvSpPr>
        <p:spPr>
          <a:xfrm>
            <a:off x="6407510" y="5126879"/>
            <a:ext cx="1605428" cy="367473"/>
          </a:xfrm>
          <a:prstGeom prst="rect">
            <a:avLst/>
          </a:prstGeom>
          <a:noFill/>
        </p:spPr>
        <p:txBody>
          <a:bodyPr wrap="square" lIns="9144" tIns="9144" rIns="9144" bIns="9144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rgbClr val="474E5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Automated Alert Prioritization</a:t>
            </a:r>
          </a:p>
        </p:txBody>
      </p:sp>
      <p:sp>
        <p:nvSpPr>
          <p:cNvPr id="109" name="Isosceles Triangle 63">
            <a:extLst>
              <a:ext uri="{FF2B5EF4-FFF2-40B4-BE49-F238E27FC236}">
                <a16:creationId xmlns:a16="http://schemas.microsoft.com/office/drawing/2014/main" id="{FB54B940-841F-41A6-A3F5-A90B2DAF22FE}"/>
              </a:ext>
            </a:extLst>
          </p:cNvPr>
          <p:cNvSpPr/>
          <p:nvPr/>
        </p:nvSpPr>
        <p:spPr>
          <a:xfrm>
            <a:off x="2965910" y="4643220"/>
            <a:ext cx="227666" cy="232546"/>
          </a:xfrm>
          <a:prstGeom prst="chevron">
            <a:avLst>
              <a:gd name="adj" fmla="val 63589"/>
            </a:avLst>
          </a:prstGeom>
          <a:solidFill>
            <a:schemeClr val="bg2">
              <a:lumMod val="50000"/>
              <a:alpha val="39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dirty="0"/>
          </a:p>
        </p:txBody>
      </p:sp>
      <p:sp>
        <p:nvSpPr>
          <p:cNvPr id="111" name="Isosceles Triangle 63">
            <a:extLst>
              <a:ext uri="{FF2B5EF4-FFF2-40B4-BE49-F238E27FC236}">
                <a16:creationId xmlns:a16="http://schemas.microsoft.com/office/drawing/2014/main" id="{DE4575FD-94B3-49F7-80E6-5882E1B16AC3}"/>
              </a:ext>
            </a:extLst>
          </p:cNvPr>
          <p:cNvSpPr/>
          <p:nvPr/>
        </p:nvSpPr>
        <p:spPr>
          <a:xfrm>
            <a:off x="4712583" y="4643220"/>
            <a:ext cx="227666" cy="232546"/>
          </a:xfrm>
          <a:prstGeom prst="chevron">
            <a:avLst>
              <a:gd name="adj" fmla="val 63589"/>
            </a:avLst>
          </a:prstGeom>
          <a:solidFill>
            <a:schemeClr val="bg2">
              <a:lumMod val="50000"/>
              <a:alpha val="39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dirty="0"/>
          </a:p>
        </p:txBody>
      </p:sp>
      <p:sp>
        <p:nvSpPr>
          <p:cNvPr id="112" name="Isosceles Triangle 63">
            <a:extLst>
              <a:ext uri="{FF2B5EF4-FFF2-40B4-BE49-F238E27FC236}">
                <a16:creationId xmlns:a16="http://schemas.microsoft.com/office/drawing/2014/main" id="{79868921-E550-4E5E-A9B0-6DAF9E55FE65}"/>
              </a:ext>
            </a:extLst>
          </p:cNvPr>
          <p:cNvSpPr/>
          <p:nvPr/>
        </p:nvSpPr>
        <p:spPr>
          <a:xfrm>
            <a:off x="6385966" y="4643220"/>
            <a:ext cx="227666" cy="232546"/>
          </a:xfrm>
          <a:prstGeom prst="chevron">
            <a:avLst>
              <a:gd name="adj" fmla="val 63589"/>
            </a:avLst>
          </a:prstGeom>
          <a:solidFill>
            <a:schemeClr val="bg2">
              <a:lumMod val="50000"/>
              <a:alpha val="39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dirty="0"/>
          </a:p>
        </p:txBody>
      </p:sp>
      <p:sp>
        <p:nvSpPr>
          <p:cNvPr id="113" name="Isosceles Triangle 63">
            <a:extLst>
              <a:ext uri="{FF2B5EF4-FFF2-40B4-BE49-F238E27FC236}">
                <a16:creationId xmlns:a16="http://schemas.microsoft.com/office/drawing/2014/main" id="{0338C69C-CE27-4FDD-A420-0F410DEAC613}"/>
              </a:ext>
            </a:extLst>
          </p:cNvPr>
          <p:cNvSpPr/>
          <p:nvPr/>
        </p:nvSpPr>
        <p:spPr>
          <a:xfrm>
            <a:off x="9202819" y="4643220"/>
            <a:ext cx="227666" cy="232546"/>
          </a:xfrm>
          <a:prstGeom prst="chevron">
            <a:avLst>
              <a:gd name="adj" fmla="val 63589"/>
            </a:avLst>
          </a:prstGeom>
          <a:solidFill>
            <a:schemeClr val="bg2">
              <a:lumMod val="50000"/>
              <a:alpha val="39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dirty="0"/>
          </a:p>
        </p:txBody>
      </p:sp>
      <p:sp>
        <p:nvSpPr>
          <p:cNvPr id="114" name="Isosceles Triangle 63">
            <a:extLst>
              <a:ext uri="{FF2B5EF4-FFF2-40B4-BE49-F238E27FC236}">
                <a16:creationId xmlns:a16="http://schemas.microsoft.com/office/drawing/2014/main" id="{0DE6A469-ECAB-4CD3-B0C7-573BD4A98651}"/>
              </a:ext>
            </a:extLst>
          </p:cNvPr>
          <p:cNvSpPr/>
          <p:nvPr/>
        </p:nvSpPr>
        <p:spPr>
          <a:xfrm>
            <a:off x="7785272" y="4643220"/>
            <a:ext cx="227666" cy="232546"/>
          </a:xfrm>
          <a:prstGeom prst="chevron">
            <a:avLst>
              <a:gd name="adj" fmla="val 63589"/>
            </a:avLst>
          </a:prstGeom>
          <a:solidFill>
            <a:schemeClr val="bg2">
              <a:lumMod val="50000"/>
              <a:alpha val="39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A9022A8-E15A-4BF1-89DA-B055CC7F1D1B}"/>
              </a:ext>
            </a:extLst>
          </p:cNvPr>
          <p:cNvGrpSpPr/>
          <p:nvPr/>
        </p:nvGrpSpPr>
        <p:grpSpPr>
          <a:xfrm>
            <a:off x="857692" y="5878323"/>
            <a:ext cx="10353551" cy="442772"/>
            <a:chOff x="857692" y="5842227"/>
            <a:chExt cx="10353551" cy="442772"/>
          </a:xfrm>
        </p:grpSpPr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C4F7946F-2E8E-4ACB-B20A-7FC40E985FA3}"/>
                </a:ext>
              </a:extLst>
            </p:cNvPr>
            <p:cNvSpPr/>
            <p:nvPr/>
          </p:nvSpPr>
          <p:spPr>
            <a:xfrm>
              <a:off x="1294725" y="5880100"/>
              <a:ext cx="2134002" cy="373949"/>
            </a:xfrm>
            <a:prstGeom prst="rect">
              <a:avLst/>
            </a:prstGeom>
            <a:solidFill>
              <a:srgbClr val="514E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64">
              <a:extLst>
                <a:ext uri="{FF2B5EF4-FFF2-40B4-BE49-F238E27FC236}">
                  <a16:creationId xmlns:a16="http://schemas.microsoft.com/office/drawing/2014/main" id="{6F41A766-47D0-4268-872E-583A67D1EF94}"/>
                </a:ext>
              </a:extLst>
            </p:cNvPr>
            <p:cNvSpPr/>
            <p:nvPr/>
          </p:nvSpPr>
          <p:spPr>
            <a:xfrm>
              <a:off x="1294726" y="5880100"/>
              <a:ext cx="9902290" cy="373950"/>
            </a:xfrm>
            <a:prstGeom prst="rect">
              <a:avLst/>
            </a:prstGeom>
            <a:noFill/>
            <a:ln w="19050">
              <a:solidFill>
                <a:srgbClr val="514E5D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90000"/>
                </a:lnSpc>
              </a:pPr>
              <a:endPara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F54553A3-0C6A-40CE-978E-CE77C9825FEE}"/>
                </a:ext>
              </a:extLst>
            </p:cNvPr>
            <p:cNvSpPr/>
            <p:nvPr/>
          </p:nvSpPr>
          <p:spPr>
            <a:xfrm>
              <a:off x="1677154" y="5899950"/>
              <a:ext cx="1331262" cy="2947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Automation</a:t>
              </a:r>
              <a:endPara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7" name="Rectangle 65">
              <a:extLst>
                <a:ext uri="{FF2B5EF4-FFF2-40B4-BE49-F238E27FC236}">
                  <a16:creationId xmlns:a16="http://schemas.microsoft.com/office/drawing/2014/main" id="{9F244E5F-19A7-442B-804F-8A0C281787EF}"/>
                </a:ext>
              </a:extLst>
            </p:cNvPr>
            <p:cNvSpPr/>
            <p:nvPr/>
          </p:nvSpPr>
          <p:spPr>
            <a:xfrm>
              <a:off x="3508446" y="5933312"/>
              <a:ext cx="2509567" cy="285845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600" dirty="0">
                  <a:solidFill>
                    <a:srgbClr val="514E5D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Detection</a:t>
              </a:r>
            </a:p>
          </p:txBody>
        </p:sp>
        <p:sp>
          <p:nvSpPr>
            <p:cNvPr id="118" name="Rectangle 66">
              <a:extLst>
                <a:ext uri="{FF2B5EF4-FFF2-40B4-BE49-F238E27FC236}">
                  <a16:creationId xmlns:a16="http://schemas.microsoft.com/office/drawing/2014/main" id="{E6B0DC12-F98C-423D-A429-D1397BE8AA72}"/>
                </a:ext>
              </a:extLst>
            </p:cNvPr>
            <p:cNvSpPr/>
            <p:nvPr/>
          </p:nvSpPr>
          <p:spPr>
            <a:xfrm>
              <a:off x="6091998" y="5933312"/>
              <a:ext cx="2509567" cy="285845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600" dirty="0">
                  <a:solidFill>
                    <a:srgbClr val="514E5D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Investigation</a:t>
              </a:r>
            </a:p>
          </p:txBody>
        </p:sp>
        <p:sp>
          <p:nvSpPr>
            <p:cNvPr id="119" name="Rectangle 89">
              <a:extLst>
                <a:ext uri="{FF2B5EF4-FFF2-40B4-BE49-F238E27FC236}">
                  <a16:creationId xmlns:a16="http://schemas.microsoft.com/office/drawing/2014/main" id="{59F4F0AE-E4D1-4B85-95A4-68D6D7E8C7DD}"/>
                </a:ext>
              </a:extLst>
            </p:cNvPr>
            <p:cNvSpPr/>
            <p:nvPr/>
          </p:nvSpPr>
          <p:spPr>
            <a:xfrm>
              <a:off x="8701676" y="5933312"/>
              <a:ext cx="2509567" cy="285845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600" dirty="0">
                  <a:solidFill>
                    <a:srgbClr val="514E5D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Response</a:t>
              </a:r>
            </a:p>
          </p:txBody>
        </p:sp>
        <p:grpSp>
          <p:nvGrpSpPr>
            <p:cNvPr id="6" name="Graphic 119">
              <a:extLst>
                <a:ext uri="{FF2B5EF4-FFF2-40B4-BE49-F238E27FC236}">
                  <a16:creationId xmlns:a16="http://schemas.microsoft.com/office/drawing/2014/main" id="{A38A8CD0-71D0-4019-B6D6-11DBD87EDF88}"/>
                </a:ext>
              </a:extLst>
            </p:cNvPr>
            <p:cNvGrpSpPr/>
            <p:nvPr/>
          </p:nvGrpSpPr>
          <p:grpSpPr>
            <a:xfrm rot="618276">
              <a:off x="857692" y="5842227"/>
              <a:ext cx="615717" cy="442772"/>
              <a:chOff x="935501" y="5906707"/>
              <a:chExt cx="498996" cy="358836"/>
            </a:xfrm>
            <a:solidFill>
              <a:schemeClr val="accent1"/>
            </a:solidFill>
          </p:grpSpPr>
          <p:grpSp>
            <p:nvGrpSpPr>
              <p:cNvPr id="9" name="Graphic 119">
                <a:extLst>
                  <a:ext uri="{FF2B5EF4-FFF2-40B4-BE49-F238E27FC236}">
                    <a16:creationId xmlns:a16="http://schemas.microsoft.com/office/drawing/2014/main" id="{A38A8CD0-71D0-4019-B6D6-11DBD87EDF88}"/>
                  </a:ext>
                </a:extLst>
              </p:cNvPr>
              <p:cNvGrpSpPr/>
              <p:nvPr/>
            </p:nvGrpSpPr>
            <p:grpSpPr>
              <a:xfrm>
                <a:off x="935501" y="5906707"/>
                <a:ext cx="230886" cy="240506"/>
                <a:chOff x="935501" y="5906707"/>
                <a:chExt cx="230886" cy="240506"/>
              </a:xfrm>
              <a:noFill/>
            </p:grpSpPr>
            <p:sp>
              <p:nvSpPr>
                <p:cNvPr id="10" name="Freeform: Shape 9">
                  <a:extLst>
                    <a:ext uri="{FF2B5EF4-FFF2-40B4-BE49-F238E27FC236}">
                      <a16:creationId xmlns:a16="http://schemas.microsoft.com/office/drawing/2014/main" id="{4D059D4A-1036-4899-8707-36F49C3F72CF}"/>
                    </a:ext>
                  </a:extLst>
                </p:cNvPr>
                <p:cNvSpPr/>
                <p:nvPr/>
              </p:nvSpPr>
              <p:spPr>
                <a:xfrm>
                  <a:off x="1012944" y="5984150"/>
                  <a:ext cx="76962" cy="76962"/>
                </a:xfrm>
                <a:custGeom>
                  <a:avLst/>
                  <a:gdLst>
                    <a:gd name="connsiteX0" fmla="*/ 77347 w 76962"/>
                    <a:gd name="connsiteY0" fmla="*/ 38673 h 76962"/>
                    <a:gd name="connsiteX1" fmla="*/ 38673 w 76962"/>
                    <a:gd name="connsiteY1" fmla="*/ 77347 h 76962"/>
                    <a:gd name="connsiteX2" fmla="*/ 0 w 76962"/>
                    <a:gd name="connsiteY2" fmla="*/ 38673 h 76962"/>
                    <a:gd name="connsiteX3" fmla="*/ 38673 w 76962"/>
                    <a:gd name="connsiteY3" fmla="*/ 0 h 76962"/>
                    <a:gd name="connsiteX4" fmla="*/ 77347 w 76962"/>
                    <a:gd name="connsiteY4" fmla="*/ 38673 h 769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6962" h="76962">
                      <a:moveTo>
                        <a:pt x="77347" y="38673"/>
                      </a:moveTo>
                      <a:cubicBezTo>
                        <a:pt x="77347" y="60032"/>
                        <a:pt x="60032" y="77347"/>
                        <a:pt x="38673" y="77347"/>
                      </a:cubicBezTo>
                      <a:cubicBezTo>
                        <a:pt x="17315" y="77347"/>
                        <a:pt x="0" y="60032"/>
                        <a:pt x="0" y="38673"/>
                      </a:cubicBezTo>
                      <a:cubicBezTo>
                        <a:pt x="0" y="17315"/>
                        <a:pt x="17315" y="0"/>
                        <a:pt x="38673" y="0"/>
                      </a:cubicBezTo>
                      <a:cubicBezTo>
                        <a:pt x="60032" y="0"/>
                        <a:pt x="77347" y="17315"/>
                        <a:pt x="77347" y="38673"/>
                      </a:cubicBezTo>
                      <a:close/>
                    </a:path>
                  </a:pathLst>
                </a:custGeom>
                <a:noFill/>
                <a:ln w="19050" cap="rnd">
                  <a:solidFill>
                    <a:srgbClr val="6BB94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1" name="Freeform: Shape 10">
                  <a:extLst>
                    <a:ext uri="{FF2B5EF4-FFF2-40B4-BE49-F238E27FC236}">
                      <a16:creationId xmlns:a16="http://schemas.microsoft.com/office/drawing/2014/main" id="{EC3D7DE0-645E-4230-A3A0-291A46A93DEB}"/>
                    </a:ext>
                  </a:extLst>
                </p:cNvPr>
                <p:cNvSpPr/>
                <p:nvPr/>
              </p:nvSpPr>
              <p:spPr>
                <a:xfrm>
                  <a:off x="935501" y="5906707"/>
                  <a:ext cx="230886" cy="240506"/>
                </a:xfrm>
                <a:custGeom>
                  <a:avLst/>
                  <a:gdLst>
                    <a:gd name="connsiteX0" fmla="*/ 204142 w 230886"/>
                    <a:gd name="connsiteY0" fmla="*/ 121600 h 240506"/>
                    <a:gd name="connsiteX1" fmla="*/ 201448 w 230886"/>
                    <a:gd name="connsiteY1" fmla="*/ 99858 h 240506"/>
                    <a:gd name="connsiteX2" fmla="*/ 232137 w 230886"/>
                    <a:gd name="connsiteY2" fmla="*/ 81868 h 240506"/>
                    <a:gd name="connsiteX3" fmla="*/ 208086 w 230886"/>
                    <a:gd name="connsiteY3" fmla="*/ 39828 h 240506"/>
                    <a:gd name="connsiteX4" fmla="*/ 177397 w 230886"/>
                    <a:gd name="connsiteY4" fmla="*/ 57722 h 240506"/>
                    <a:gd name="connsiteX5" fmla="*/ 140071 w 230886"/>
                    <a:gd name="connsiteY5" fmla="*/ 35884 h 240506"/>
                    <a:gd name="connsiteX6" fmla="*/ 140071 w 230886"/>
                    <a:gd name="connsiteY6" fmla="*/ 0 h 240506"/>
                    <a:gd name="connsiteX7" fmla="*/ 91970 w 230886"/>
                    <a:gd name="connsiteY7" fmla="*/ 0 h 240506"/>
                    <a:gd name="connsiteX8" fmla="*/ 91970 w 230886"/>
                    <a:gd name="connsiteY8" fmla="*/ 35884 h 240506"/>
                    <a:gd name="connsiteX9" fmla="*/ 54643 w 230886"/>
                    <a:gd name="connsiteY9" fmla="*/ 57722 h 240506"/>
                    <a:gd name="connsiteX10" fmla="*/ 24051 w 230886"/>
                    <a:gd name="connsiteY10" fmla="*/ 39828 h 240506"/>
                    <a:gd name="connsiteX11" fmla="*/ 0 w 230886"/>
                    <a:gd name="connsiteY11" fmla="*/ 81868 h 240506"/>
                    <a:gd name="connsiteX12" fmla="*/ 30689 w 230886"/>
                    <a:gd name="connsiteY12" fmla="*/ 99858 h 240506"/>
                    <a:gd name="connsiteX13" fmla="*/ 30689 w 230886"/>
                    <a:gd name="connsiteY13" fmla="*/ 143438 h 240506"/>
                    <a:gd name="connsiteX14" fmla="*/ 0 w 230886"/>
                    <a:gd name="connsiteY14" fmla="*/ 161332 h 240506"/>
                    <a:gd name="connsiteX15" fmla="*/ 24051 w 230886"/>
                    <a:gd name="connsiteY15" fmla="*/ 203468 h 240506"/>
                    <a:gd name="connsiteX16" fmla="*/ 54739 w 230886"/>
                    <a:gd name="connsiteY16" fmla="*/ 185575 h 240506"/>
                    <a:gd name="connsiteX17" fmla="*/ 92066 w 230886"/>
                    <a:gd name="connsiteY17" fmla="*/ 207605 h 240506"/>
                    <a:gd name="connsiteX18" fmla="*/ 92066 w 230886"/>
                    <a:gd name="connsiteY18" fmla="*/ 243200 h 240506"/>
                    <a:gd name="connsiteX19" fmla="*/ 140167 w 230886"/>
                    <a:gd name="connsiteY19" fmla="*/ 243200 h 240506"/>
                    <a:gd name="connsiteX20" fmla="*/ 140167 w 230886"/>
                    <a:gd name="connsiteY20" fmla="*/ 207605 h 240506"/>
                    <a:gd name="connsiteX21" fmla="*/ 177494 w 230886"/>
                    <a:gd name="connsiteY21" fmla="*/ 185863 h 240506"/>
                    <a:gd name="connsiteX22" fmla="*/ 208182 w 230886"/>
                    <a:gd name="connsiteY22" fmla="*/ 203757 h 240506"/>
                    <a:gd name="connsiteX23" fmla="*/ 232233 w 230886"/>
                    <a:gd name="connsiteY23" fmla="*/ 161716 h 240506"/>
                    <a:gd name="connsiteX24" fmla="*/ 201544 w 230886"/>
                    <a:gd name="connsiteY24" fmla="*/ 143727 h 240506"/>
                    <a:gd name="connsiteX25" fmla="*/ 204142 w 230886"/>
                    <a:gd name="connsiteY25" fmla="*/ 121600 h 2405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</a:cxnLst>
                  <a:rect l="l" t="t" r="r" b="b"/>
                  <a:pathLst>
                    <a:path w="230886" h="240506">
                      <a:moveTo>
                        <a:pt x="204142" y="121600"/>
                      </a:moveTo>
                      <a:cubicBezTo>
                        <a:pt x="204135" y="114270"/>
                        <a:pt x="203231" y="106969"/>
                        <a:pt x="201448" y="99858"/>
                      </a:cubicBezTo>
                      <a:lnTo>
                        <a:pt x="232137" y="81868"/>
                      </a:lnTo>
                      <a:lnTo>
                        <a:pt x="208086" y="39828"/>
                      </a:lnTo>
                      <a:lnTo>
                        <a:pt x="177397" y="57722"/>
                      </a:lnTo>
                      <a:cubicBezTo>
                        <a:pt x="166975" y="47438"/>
                        <a:pt x="154141" y="39931"/>
                        <a:pt x="140071" y="35884"/>
                      </a:cubicBezTo>
                      <a:lnTo>
                        <a:pt x="140071" y="0"/>
                      </a:lnTo>
                      <a:lnTo>
                        <a:pt x="91970" y="0"/>
                      </a:lnTo>
                      <a:lnTo>
                        <a:pt x="91970" y="35884"/>
                      </a:lnTo>
                      <a:cubicBezTo>
                        <a:pt x="77899" y="39931"/>
                        <a:pt x="65066" y="47438"/>
                        <a:pt x="54643" y="57722"/>
                      </a:cubicBezTo>
                      <a:lnTo>
                        <a:pt x="24051" y="39828"/>
                      </a:lnTo>
                      <a:lnTo>
                        <a:pt x="0" y="81868"/>
                      </a:lnTo>
                      <a:lnTo>
                        <a:pt x="30689" y="99858"/>
                      </a:lnTo>
                      <a:cubicBezTo>
                        <a:pt x="27097" y="114163"/>
                        <a:pt x="27097" y="129134"/>
                        <a:pt x="30689" y="143438"/>
                      </a:cubicBezTo>
                      <a:lnTo>
                        <a:pt x="0" y="161332"/>
                      </a:lnTo>
                      <a:lnTo>
                        <a:pt x="24051" y="203468"/>
                      </a:lnTo>
                      <a:lnTo>
                        <a:pt x="54739" y="185575"/>
                      </a:lnTo>
                      <a:cubicBezTo>
                        <a:pt x="65136" y="195934"/>
                        <a:pt x="77972" y="203511"/>
                        <a:pt x="92066" y="207605"/>
                      </a:cubicBezTo>
                      <a:lnTo>
                        <a:pt x="92066" y="243200"/>
                      </a:lnTo>
                      <a:lnTo>
                        <a:pt x="140167" y="243200"/>
                      </a:lnTo>
                      <a:lnTo>
                        <a:pt x="140167" y="207605"/>
                      </a:lnTo>
                      <a:cubicBezTo>
                        <a:pt x="154232" y="203593"/>
                        <a:pt x="167065" y="196117"/>
                        <a:pt x="177494" y="185863"/>
                      </a:cubicBezTo>
                      <a:lnTo>
                        <a:pt x="208182" y="203757"/>
                      </a:lnTo>
                      <a:lnTo>
                        <a:pt x="232233" y="161716"/>
                      </a:lnTo>
                      <a:lnTo>
                        <a:pt x="201544" y="143727"/>
                      </a:lnTo>
                      <a:cubicBezTo>
                        <a:pt x="203318" y="136486"/>
                        <a:pt x="204190" y="129055"/>
                        <a:pt x="204142" y="121600"/>
                      </a:cubicBezTo>
                      <a:close/>
                    </a:path>
                  </a:pathLst>
                </a:custGeom>
                <a:noFill/>
                <a:ln w="19050" cap="rnd">
                  <a:solidFill>
                    <a:srgbClr val="6BB94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FF8E0F1A-2870-4CC5-9B35-B04454E8FD99}"/>
                  </a:ext>
                </a:extLst>
              </p:cNvPr>
              <p:cNvSpPr/>
              <p:nvPr/>
            </p:nvSpPr>
            <p:spPr>
              <a:xfrm>
                <a:off x="1136269" y="5928834"/>
                <a:ext cx="298228" cy="336709"/>
              </a:xfrm>
              <a:custGeom>
                <a:avLst/>
                <a:gdLst>
                  <a:gd name="connsiteX0" fmla="*/ 278801 w 298227"/>
                  <a:gd name="connsiteY0" fmla="*/ 171337 h 336708"/>
                  <a:gd name="connsiteX1" fmla="*/ 274857 w 298227"/>
                  <a:gd name="connsiteY1" fmla="*/ 140648 h 336708"/>
                  <a:gd name="connsiteX2" fmla="*/ 288999 w 298227"/>
                  <a:gd name="connsiteY2" fmla="*/ 132471 h 336708"/>
                  <a:gd name="connsiteX3" fmla="*/ 301601 w 298227"/>
                  <a:gd name="connsiteY3" fmla="*/ 85716 h 336708"/>
                  <a:gd name="connsiteX4" fmla="*/ 301601 w 298227"/>
                  <a:gd name="connsiteY4" fmla="*/ 85716 h 336708"/>
                  <a:gd name="connsiteX5" fmla="*/ 254851 w 298227"/>
                  <a:gd name="connsiteY5" fmla="*/ 73056 h 336708"/>
                  <a:gd name="connsiteX6" fmla="*/ 254751 w 298227"/>
                  <a:gd name="connsiteY6" fmla="*/ 73114 h 336708"/>
                  <a:gd name="connsiteX7" fmla="*/ 240705 w 298227"/>
                  <a:gd name="connsiteY7" fmla="*/ 81291 h 336708"/>
                  <a:gd name="connsiteX8" fmla="*/ 187409 w 298227"/>
                  <a:gd name="connsiteY8" fmla="*/ 50795 h 336708"/>
                  <a:gd name="connsiteX9" fmla="*/ 187409 w 298227"/>
                  <a:gd name="connsiteY9" fmla="*/ 34344 h 336708"/>
                  <a:gd name="connsiteX10" fmla="*/ 153257 w 298227"/>
                  <a:gd name="connsiteY10" fmla="*/ 0 h 336708"/>
                  <a:gd name="connsiteX11" fmla="*/ 153161 w 298227"/>
                  <a:gd name="connsiteY11" fmla="*/ 0 h 336708"/>
                  <a:gd name="connsiteX12" fmla="*/ 153161 w 298227"/>
                  <a:gd name="connsiteY12" fmla="*/ 0 h 336708"/>
                  <a:gd name="connsiteX13" fmla="*/ 118817 w 298227"/>
                  <a:gd name="connsiteY13" fmla="*/ 34344 h 336708"/>
                  <a:gd name="connsiteX14" fmla="*/ 118817 w 298227"/>
                  <a:gd name="connsiteY14" fmla="*/ 50795 h 336708"/>
                  <a:gd name="connsiteX15" fmla="*/ 65521 w 298227"/>
                  <a:gd name="connsiteY15" fmla="*/ 81484 h 336708"/>
                  <a:gd name="connsiteX16" fmla="*/ 51379 w 298227"/>
                  <a:gd name="connsiteY16" fmla="*/ 73306 h 336708"/>
                  <a:gd name="connsiteX17" fmla="*/ 4624 w 298227"/>
                  <a:gd name="connsiteY17" fmla="*/ 85716 h 336708"/>
                  <a:gd name="connsiteX18" fmla="*/ 4624 w 298227"/>
                  <a:gd name="connsiteY18" fmla="*/ 85716 h 336708"/>
                  <a:gd name="connsiteX19" fmla="*/ 17008 w 298227"/>
                  <a:gd name="connsiteY19" fmla="*/ 132400 h 336708"/>
                  <a:gd name="connsiteX20" fmla="*/ 17131 w 298227"/>
                  <a:gd name="connsiteY20" fmla="*/ 132471 h 336708"/>
                  <a:gd name="connsiteX21" fmla="*/ 17131 w 298227"/>
                  <a:gd name="connsiteY21" fmla="*/ 132471 h 336708"/>
                  <a:gd name="connsiteX22" fmla="*/ 31272 w 298227"/>
                  <a:gd name="connsiteY22" fmla="*/ 140648 h 336708"/>
                  <a:gd name="connsiteX23" fmla="*/ 31272 w 298227"/>
                  <a:gd name="connsiteY23" fmla="*/ 202025 h 336708"/>
                  <a:gd name="connsiteX24" fmla="*/ 17131 w 298227"/>
                  <a:gd name="connsiteY24" fmla="*/ 210202 h 336708"/>
                  <a:gd name="connsiteX25" fmla="*/ 4553 w 298227"/>
                  <a:gd name="connsiteY25" fmla="*/ 256834 h 336708"/>
                  <a:gd name="connsiteX26" fmla="*/ 4624 w 298227"/>
                  <a:gd name="connsiteY26" fmla="*/ 256957 h 336708"/>
                  <a:gd name="connsiteX27" fmla="*/ 4624 w 298227"/>
                  <a:gd name="connsiteY27" fmla="*/ 256957 h 336708"/>
                  <a:gd name="connsiteX28" fmla="*/ 51475 w 298227"/>
                  <a:gd name="connsiteY28" fmla="*/ 269463 h 336708"/>
                  <a:gd name="connsiteX29" fmla="*/ 65617 w 298227"/>
                  <a:gd name="connsiteY29" fmla="*/ 261286 h 336708"/>
                  <a:gd name="connsiteX30" fmla="*/ 118913 w 298227"/>
                  <a:gd name="connsiteY30" fmla="*/ 292071 h 336708"/>
                  <a:gd name="connsiteX31" fmla="*/ 118913 w 298227"/>
                  <a:gd name="connsiteY31" fmla="*/ 308233 h 336708"/>
                  <a:gd name="connsiteX32" fmla="*/ 153257 w 298227"/>
                  <a:gd name="connsiteY32" fmla="*/ 342577 h 336708"/>
                  <a:gd name="connsiteX33" fmla="*/ 153257 w 298227"/>
                  <a:gd name="connsiteY33" fmla="*/ 342577 h 336708"/>
                  <a:gd name="connsiteX34" fmla="*/ 187409 w 298227"/>
                  <a:gd name="connsiteY34" fmla="*/ 308329 h 336708"/>
                  <a:gd name="connsiteX35" fmla="*/ 187409 w 298227"/>
                  <a:gd name="connsiteY35" fmla="*/ 292167 h 336708"/>
                  <a:gd name="connsiteX36" fmla="*/ 240705 w 298227"/>
                  <a:gd name="connsiteY36" fmla="*/ 261478 h 336708"/>
                  <a:gd name="connsiteX37" fmla="*/ 254847 w 298227"/>
                  <a:gd name="connsiteY37" fmla="*/ 269559 h 336708"/>
                  <a:gd name="connsiteX38" fmla="*/ 301698 w 298227"/>
                  <a:gd name="connsiteY38" fmla="*/ 257053 h 336708"/>
                  <a:gd name="connsiteX39" fmla="*/ 301698 w 298227"/>
                  <a:gd name="connsiteY39" fmla="*/ 257053 h 336708"/>
                  <a:gd name="connsiteX40" fmla="*/ 289191 w 298227"/>
                  <a:gd name="connsiteY40" fmla="*/ 210299 h 336708"/>
                  <a:gd name="connsiteX41" fmla="*/ 289191 w 298227"/>
                  <a:gd name="connsiteY41" fmla="*/ 210299 h 336708"/>
                  <a:gd name="connsiteX42" fmla="*/ 274953 w 298227"/>
                  <a:gd name="connsiteY42" fmla="*/ 202121 h 336708"/>
                  <a:gd name="connsiteX43" fmla="*/ 278801 w 298227"/>
                  <a:gd name="connsiteY43" fmla="*/ 171337 h 3367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98227" h="336708">
                    <a:moveTo>
                      <a:pt x="278801" y="171337"/>
                    </a:moveTo>
                    <a:cubicBezTo>
                      <a:pt x="278771" y="160982"/>
                      <a:pt x="277446" y="150673"/>
                      <a:pt x="274857" y="140648"/>
                    </a:cubicBezTo>
                    <a:lnTo>
                      <a:pt x="288999" y="132471"/>
                    </a:lnTo>
                    <a:cubicBezTo>
                      <a:pt x="305386" y="123037"/>
                      <a:pt x="311027" y="102108"/>
                      <a:pt x="301601" y="85716"/>
                    </a:cubicBezTo>
                    <a:lnTo>
                      <a:pt x="301601" y="85716"/>
                    </a:lnTo>
                    <a:cubicBezTo>
                      <a:pt x="292188" y="69311"/>
                      <a:pt x="271257" y="63643"/>
                      <a:pt x="254851" y="73056"/>
                    </a:cubicBezTo>
                    <a:cubicBezTo>
                      <a:pt x="254818" y="73075"/>
                      <a:pt x="254785" y="73095"/>
                      <a:pt x="254751" y="73114"/>
                    </a:cubicBezTo>
                    <a:lnTo>
                      <a:pt x="240705" y="81291"/>
                    </a:lnTo>
                    <a:cubicBezTo>
                      <a:pt x="225751" y="66855"/>
                      <a:pt x="207433" y="56374"/>
                      <a:pt x="187409" y="50795"/>
                    </a:cubicBezTo>
                    <a:lnTo>
                      <a:pt x="187409" y="34344"/>
                    </a:lnTo>
                    <a:cubicBezTo>
                      <a:pt x="187462" y="15430"/>
                      <a:pt x="172172" y="53"/>
                      <a:pt x="153257" y="0"/>
                    </a:cubicBezTo>
                    <a:cubicBezTo>
                      <a:pt x="153225" y="0"/>
                      <a:pt x="153193" y="0"/>
                      <a:pt x="153161" y="0"/>
                    </a:cubicBezTo>
                    <a:lnTo>
                      <a:pt x="153161" y="0"/>
                    </a:lnTo>
                    <a:cubicBezTo>
                      <a:pt x="134193" y="0"/>
                      <a:pt x="118817" y="15376"/>
                      <a:pt x="118817" y="34344"/>
                    </a:cubicBezTo>
                    <a:lnTo>
                      <a:pt x="118817" y="50795"/>
                    </a:lnTo>
                    <a:cubicBezTo>
                      <a:pt x="98764" y="56406"/>
                      <a:pt x="80440" y="66958"/>
                      <a:pt x="65521" y="81484"/>
                    </a:cubicBezTo>
                    <a:lnTo>
                      <a:pt x="51379" y="73306"/>
                    </a:lnTo>
                    <a:cubicBezTo>
                      <a:pt x="35038" y="63848"/>
                      <a:pt x="14123" y="69399"/>
                      <a:pt x="4624" y="85716"/>
                    </a:cubicBezTo>
                    <a:lnTo>
                      <a:pt x="4624" y="85716"/>
                    </a:lnTo>
                    <a:cubicBezTo>
                      <a:pt x="-4848" y="102028"/>
                      <a:pt x="697" y="122929"/>
                      <a:pt x="17008" y="132400"/>
                    </a:cubicBezTo>
                    <a:cubicBezTo>
                      <a:pt x="17049" y="132424"/>
                      <a:pt x="17089" y="132448"/>
                      <a:pt x="17131" y="132471"/>
                    </a:cubicBezTo>
                    <a:lnTo>
                      <a:pt x="17131" y="132471"/>
                    </a:lnTo>
                    <a:lnTo>
                      <a:pt x="31272" y="140648"/>
                    </a:lnTo>
                    <a:cubicBezTo>
                      <a:pt x="26011" y="160769"/>
                      <a:pt x="26011" y="181905"/>
                      <a:pt x="31272" y="202025"/>
                    </a:cubicBezTo>
                    <a:lnTo>
                      <a:pt x="17131" y="210202"/>
                    </a:lnTo>
                    <a:cubicBezTo>
                      <a:pt x="780" y="219606"/>
                      <a:pt x="-4851" y="240484"/>
                      <a:pt x="4553" y="256834"/>
                    </a:cubicBezTo>
                    <a:cubicBezTo>
                      <a:pt x="4577" y="256875"/>
                      <a:pt x="4600" y="256916"/>
                      <a:pt x="4624" y="256957"/>
                    </a:cubicBezTo>
                    <a:lnTo>
                      <a:pt x="4624" y="256957"/>
                    </a:lnTo>
                    <a:cubicBezTo>
                      <a:pt x="14128" y="273322"/>
                      <a:pt x="35079" y="278914"/>
                      <a:pt x="51475" y="269463"/>
                    </a:cubicBezTo>
                    <a:lnTo>
                      <a:pt x="65617" y="261286"/>
                    </a:lnTo>
                    <a:cubicBezTo>
                      <a:pt x="80555" y="275808"/>
                      <a:pt x="98870" y="286386"/>
                      <a:pt x="118913" y="292071"/>
                    </a:cubicBezTo>
                    <a:lnTo>
                      <a:pt x="118913" y="308233"/>
                    </a:lnTo>
                    <a:cubicBezTo>
                      <a:pt x="118913" y="327201"/>
                      <a:pt x="134289" y="342577"/>
                      <a:pt x="153257" y="342577"/>
                    </a:cubicBezTo>
                    <a:lnTo>
                      <a:pt x="153257" y="342577"/>
                    </a:lnTo>
                    <a:cubicBezTo>
                      <a:pt x="172112" y="342471"/>
                      <a:pt x="187356" y="327185"/>
                      <a:pt x="187409" y="308329"/>
                    </a:cubicBezTo>
                    <a:lnTo>
                      <a:pt x="187409" y="292167"/>
                    </a:lnTo>
                    <a:cubicBezTo>
                      <a:pt x="207419" y="286455"/>
                      <a:pt x="225721" y="275917"/>
                      <a:pt x="240705" y="261478"/>
                    </a:cubicBezTo>
                    <a:lnTo>
                      <a:pt x="254847" y="269559"/>
                    </a:lnTo>
                    <a:cubicBezTo>
                      <a:pt x="271243" y="279010"/>
                      <a:pt x="292194" y="273417"/>
                      <a:pt x="301698" y="257053"/>
                    </a:cubicBezTo>
                    <a:lnTo>
                      <a:pt x="301698" y="257053"/>
                    </a:lnTo>
                    <a:cubicBezTo>
                      <a:pt x="311140" y="240687"/>
                      <a:pt x="305544" y="219765"/>
                      <a:pt x="289191" y="210299"/>
                    </a:cubicBezTo>
                    <a:lnTo>
                      <a:pt x="289191" y="210299"/>
                    </a:lnTo>
                    <a:lnTo>
                      <a:pt x="274953" y="202121"/>
                    </a:lnTo>
                    <a:cubicBezTo>
                      <a:pt x="277518" y="192061"/>
                      <a:pt x="278810" y="181719"/>
                      <a:pt x="278801" y="171337"/>
                    </a:cubicBezTo>
                    <a:close/>
                  </a:path>
                </a:pathLst>
              </a:custGeom>
              <a:solidFill>
                <a:srgbClr val="D1E8CF"/>
              </a:solidFill>
              <a:ln w="19050" cap="rnd">
                <a:solidFill>
                  <a:srgbClr val="6BB94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645BFA97-AF8E-407B-9489-A9AA47248F18}"/>
                  </a:ext>
                </a:extLst>
              </p:cNvPr>
              <p:cNvSpPr/>
              <p:nvPr/>
            </p:nvSpPr>
            <p:spPr>
              <a:xfrm>
                <a:off x="1234018" y="6039466"/>
                <a:ext cx="105823" cy="105823"/>
              </a:xfrm>
              <a:custGeom>
                <a:avLst/>
                <a:gdLst>
                  <a:gd name="connsiteX0" fmla="*/ 110440 w 105822"/>
                  <a:gd name="connsiteY0" fmla="*/ 55220 h 105822"/>
                  <a:gd name="connsiteX1" fmla="*/ 55220 w 105822"/>
                  <a:gd name="connsiteY1" fmla="*/ 110440 h 105822"/>
                  <a:gd name="connsiteX2" fmla="*/ 0 w 105822"/>
                  <a:gd name="connsiteY2" fmla="*/ 55220 h 105822"/>
                  <a:gd name="connsiteX3" fmla="*/ 55220 w 105822"/>
                  <a:gd name="connsiteY3" fmla="*/ 0 h 105822"/>
                  <a:gd name="connsiteX4" fmla="*/ 110440 w 105822"/>
                  <a:gd name="connsiteY4" fmla="*/ 55220 h 105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5822" h="105822">
                    <a:moveTo>
                      <a:pt x="110440" y="55220"/>
                    </a:moveTo>
                    <a:cubicBezTo>
                      <a:pt x="110440" y="85718"/>
                      <a:pt x="85718" y="110440"/>
                      <a:pt x="55220" y="110440"/>
                    </a:cubicBezTo>
                    <a:cubicBezTo>
                      <a:pt x="24723" y="110440"/>
                      <a:pt x="0" y="85718"/>
                      <a:pt x="0" y="55220"/>
                    </a:cubicBezTo>
                    <a:cubicBezTo>
                      <a:pt x="0" y="24723"/>
                      <a:pt x="24723" y="0"/>
                      <a:pt x="55220" y="0"/>
                    </a:cubicBezTo>
                    <a:cubicBezTo>
                      <a:pt x="85717" y="0"/>
                      <a:pt x="110440" y="24723"/>
                      <a:pt x="110440" y="552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9050" cap="rnd">
                <a:solidFill>
                  <a:srgbClr val="6BB94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39323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Exabeam-072018">
  <a:themeElements>
    <a:clrScheme name="Exabeam 100418">
      <a:dk1>
        <a:srgbClr val="1B1A1F"/>
      </a:dk1>
      <a:lt1>
        <a:sysClr val="window" lastClr="FFFFFF"/>
      </a:lt1>
      <a:dk2>
        <a:srgbClr val="6ABA4F"/>
      </a:dk2>
      <a:lt2>
        <a:srgbClr val="D7DCE1"/>
      </a:lt2>
      <a:accent1>
        <a:srgbClr val="49AA4D"/>
      </a:accent1>
      <a:accent2>
        <a:srgbClr val="139DF2"/>
      </a:accent2>
      <a:accent3>
        <a:srgbClr val="A6AFBD"/>
      </a:accent3>
      <a:accent4>
        <a:srgbClr val="0382CF"/>
      </a:accent4>
      <a:accent5>
        <a:srgbClr val="F9B513"/>
      </a:accent5>
      <a:accent6>
        <a:srgbClr val="E96209"/>
      </a:accent6>
      <a:hlink>
        <a:srgbClr val="0382CF"/>
      </a:hlink>
      <a:folHlink>
        <a:srgbClr val="A6AFBD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>
            <a:lumMod val="20000"/>
            <a:lumOff val="80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accent3"/>
          </a:solidFill>
          <a:headEnd type="triangle" w="med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noFill/>
          <a:extLst>
            <a:ext uri="{C807C97D-BFC1-408E-A445-0C87EB9F89A2}">
              <ask:lineSketchStyleProps xmlns:ask="http://schemas.microsoft.com/office/drawing/2018/sketchyshapes">
                <ask:type>
                  <ask:lineSketchNone/>
                </ask:type>
              </ask:lineSketchStyleProps>
            </a:ext>
          </a:extLst>
        </a:ln>
      </a:spPr>
      <a:bodyPr wrap="square" lIns="9144" tIns="9144" rIns="9144" bIns="9144" rtlCol="0">
        <a:spAutoFit/>
      </a:bodyPr>
      <a:lstStyle>
        <a:defPPr algn="ctr">
          <a:lnSpc>
            <a:spcPct val="90000"/>
          </a:lnSpc>
          <a:defRPr sz="1400" dirty="0"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How Reps Can Use Golf Events" id="{BE49F173-1567-424B-8973-BAF7B07F3F7D}" vid="{A20A8649-631B-6542-AF33-6FA1164B8B8D}"/>
    </a:ext>
  </a:extLst>
</a:theme>
</file>

<file path=ppt/theme/theme2.xml><?xml version="1.0" encoding="utf-8"?>
<a:theme xmlns:a="http://schemas.openxmlformats.org/drawingml/2006/main" name="Office Theme">
  <a:themeElements>
    <a:clrScheme name="Exabeam 072018">
      <a:dk1>
        <a:srgbClr val="1B1A1F"/>
      </a:dk1>
      <a:lt1>
        <a:sysClr val="window" lastClr="FFFFFF"/>
      </a:lt1>
      <a:dk2>
        <a:srgbClr val="6ABA4F"/>
      </a:dk2>
      <a:lt2>
        <a:srgbClr val="D7DCE1"/>
      </a:lt2>
      <a:accent1>
        <a:srgbClr val="49AA4D"/>
      </a:accent1>
      <a:accent2>
        <a:srgbClr val="139DF2"/>
      </a:accent2>
      <a:accent3>
        <a:srgbClr val="A6AFBD"/>
      </a:accent3>
      <a:accent4>
        <a:srgbClr val="0382CF"/>
      </a:accent4>
      <a:accent5>
        <a:srgbClr val="F9B513"/>
      </a:accent5>
      <a:accent6>
        <a:srgbClr val="E96209"/>
      </a:accent6>
      <a:hlink>
        <a:srgbClr val="0382CF"/>
      </a:hlink>
      <a:folHlink>
        <a:srgbClr val="A6AFBD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xabeam 072018">
      <a:dk1>
        <a:srgbClr val="1B1A1F"/>
      </a:dk1>
      <a:lt1>
        <a:sysClr val="window" lastClr="FFFFFF"/>
      </a:lt1>
      <a:dk2>
        <a:srgbClr val="6ABA4F"/>
      </a:dk2>
      <a:lt2>
        <a:srgbClr val="D7DCE1"/>
      </a:lt2>
      <a:accent1>
        <a:srgbClr val="49AA4D"/>
      </a:accent1>
      <a:accent2>
        <a:srgbClr val="139DF2"/>
      </a:accent2>
      <a:accent3>
        <a:srgbClr val="A6AFBD"/>
      </a:accent3>
      <a:accent4>
        <a:srgbClr val="0382CF"/>
      </a:accent4>
      <a:accent5>
        <a:srgbClr val="F9B513"/>
      </a:accent5>
      <a:accent6>
        <a:srgbClr val="E96209"/>
      </a:accent6>
      <a:hlink>
        <a:srgbClr val="0382CF"/>
      </a:hlink>
      <a:folHlink>
        <a:srgbClr val="A6AFBD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Exabeam-072018</Template>
  <TotalTime>2080</TotalTime>
  <Words>576</Words>
  <Application>Microsoft Macintosh PowerPoint</Application>
  <PresentationFormat>Widescreen</PresentationFormat>
  <Paragraphs>95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Exabeam-072018</vt:lpstr>
      <vt:lpstr>Malware Event</vt:lpstr>
      <vt:lpstr>Technical Problems with Security Status Quo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Exabeam Improves SOC Efficiency, Maturity with Automation</dc:title>
  <dc:creator>Tim Matthews</dc:creator>
  <cp:lastModifiedBy>Larissa Gaston</cp:lastModifiedBy>
  <cp:revision>91</cp:revision>
  <dcterms:created xsi:type="dcterms:W3CDTF">2020-05-13T19:42:14Z</dcterms:created>
  <dcterms:modified xsi:type="dcterms:W3CDTF">2020-07-16T17:47:32Z</dcterms:modified>
</cp:coreProperties>
</file>